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  <p:sldId id="285" r:id="rId4"/>
    <p:sldId id="28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52D40DA-76AA-47D2-B476-224A14ED5638}"/>
              </a:ext>
            </a:extLst>
          </p:cNvPr>
          <p:cNvGrpSpPr/>
          <p:nvPr/>
        </p:nvGrpSpPr>
        <p:grpSpPr>
          <a:xfrm>
            <a:off x="2597010" y="1315206"/>
            <a:ext cx="4890718" cy="4968598"/>
            <a:chOff x="2244474" y="948906"/>
            <a:chExt cx="5417051" cy="550331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BC55DED-8138-443D-B75D-8CC2662B9896}"/>
                </a:ext>
              </a:extLst>
            </p:cNvPr>
            <p:cNvGrpSpPr/>
            <p:nvPr/>
          </p:nvGrpSpPr>
          <p:grpSpPr>
            <a:xfrm>
              <a:off x="2244474" y="948906"/>
              <a:ext cx="5417051" cy="5503314"/>
              <a:chOff x="1929389" y="300073"/>
              <a:chExt cx="6047222" cy="614352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9EBFB376-2459-465F-B094-7181DEF1D7A6}"/>
                  </a:ext>
                </a:extLst>
              </p:cNvPr>
              <p:cNvSpPr/>
              <p:nvPr/>
            </p:nvSpPr>
            <p:spPr>
              <a:xfrm rot="1318517">
                <a:off x="2588690" y="736507"/>
                <a:ext cx="4759197" cy="4759196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7D7F831C-D68C-4AFD-907E-85E1B779F5D4}"/>
                  </a:ext>
                </a:extLst>
              </p:cNvPr>
              <p:cNvSpPr/>
              <p:nvPr/>
            </p:nvSpPr>
            <p:spPr>
              <a:xfrm>
                <a:off x="4659518" y="3052254"/>
                <a:ext cx="617543" cy="3144719"/>
              </a:xfrm>
              <a:prstGeom prst="trapezoid">
                <a:avLst>
                  <a:gd name="adj" fmla="val 2717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E6D8846-8D95-4197-A6B0-61A058D09A02}"/>
                  </a:ext>
                </a:extLst>
              </p:cNvPr>
              <p:cNvSpPr/>
              <p:nvPr/>
            </p:nvSpPr>
            <p:spPr>
              <a:xfrm>
                <a:off x="3794958" y="3052254"/>
                <a:ext cx="2346664" cy="3144719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: 塗りつぶしなし 5">
                <a:extLst>
                  <a:ext uri="{FF2B5EF4-FFF2-40B4-BE49-F238E27FC236}">
                    <a16:creationId xmlns:a16="http://schemas.microsoft.com/office/drawing/2014/main" id="{4FC40318-F1B0-41B8-BD7C-20E6E836FA53}"/>
                  </a:ext>
                </a:extLst>
              </p:cNvPr>
              <p:cNvSpPr/>
              <p:nvPr/>
            </p:nvSpPr>
            <p:spPr>
              <a:xfrm>
                <a:off x="3437495" y="1578463"/>
                <a:ext cx="3061590" cy="3061590"/>
              </a:xfrm>
              <a:prstGeom prst="donut">
                <a:avLst>
                  <a:gd name="adj" fmla="val 152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円: 塗りつぶしなし 6">
                <a:extLst>
                  <a:ext uri="{FF2B5EF4-FFF2-40B4-BE49-F238E27FC236}">
                    <a16:creationId xmlns:a16="http://schemas.microsoft.com/office/drawing/2014/main" id="{7E5403D7-E2A1-4958-AC5A-B830D57A3CDA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prstGeom prst="donut">
                <a:avLst>
                  <a:gd name="adj" fmla="val 104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CFAE286-7E46-49B6-9F1D-530D3969480E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2D2E49F-13EF-4232-BB26-696E054E9139}"/>
                  </a:ext>
                </a:extLst>
              </p:cNvPr>
              <p:cNvSpPr/>
              <p:nvPr/>
            </p:nvSpPr>
            <p:spPr>
              <a:xfrm>
                <a:off x="3992978" y="2133946"/>
                <a:ext cx="1950622" cy="1950622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AF28568-AEAD-477E-94B6-D0AC839DF198}"/>
                  </a:ext>
                </a:extLst>
              </p:cNvPr>
              <p:cNvGrpSpPr/>
              <p:nvPr/>
            </p:nvGrpSpPr>
            <p:grpSpPr>
              <a:xfrm>
                <a:off x="4316431" y="300073"/>
                <a:ext cx="1296890" cy="1296890"/>
                <a:chOff x="4450010" y="433652"/>
                <a:chExt cx="1029732" cy="1029732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843C146-39A8-44BC-A49E-178E3C6E14EA}"/>
                    </a:ext>
                  </a:extLst>
                </p:cNvPr>
                <p:cNvSpPr/>
                <p:nvPr/>
              </p:nvSpPr>
              <p:spPr>
                <a:xfrm>
                  <a:off x="4450010" y="43365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BD078B6-FDD1-43F8-9224-054E2F84E7ED}"/>
                    </a:ext>
                  </a:extLst>
                </p:cNvPr>
                <p:cNvSpPr/>
                <p:nvPr/>
              </p:nvSpPr>
              <p:spPr>
                <a:xfrm>
                  <a:off x="4517492" y="49801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01310B0-5394-43C9-A48E-6A6AF070FD3C}"/>
                  </a:ext>
                </a:extLst>
              </p:cNvPr>
              <p:cNvGrpSpPr/>
              <p:nvPr/>
            </p:nvGrpSpPr>
            <p:grpSpPr>
              <a:xfrm>
                <a:off x="1929389" y="2615859"/>
                <a:ext cx="1296890" cy="1296890"/>
                <a:chOff x="2062968" y="2749438"/>
                <a:chExt cx="1029732" cy="1029732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D8BAA0E-BA5A-4EAE-83E7-FD653493FF11}"/>
                    </a:ext>
                  </a:extLst>
                </p:cNvPr>
                <p:cNvSpPr/>
                <p:nvPr/>
              </p:nvSpPr>
              <p:spPr>
                <a:xfrm>
                  <a:off x="2062968" y="2749438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A4051F0-AB06-47D4-BC1F-675EECE76FB7}"/>
                    </a:ext>
                  </a:extLst>
                </p:cNvPr>
                <p:cNvSpPr/>
                <p:nvPr/>
              </p:nvSpPr>
              <p:spPr>
                <a:xfrm>
                  <a:off x="2130450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0A13E08E-0B8F-4400-877E-5FEE4785A787}"/>
                  </a:ext>
                </a:extLst>
              </p:cNvPr>
              <p:cNvGrpSpPr/>
              <p:nvPr/>
            </p:nvGrpSpPr>
            <p:grpSpPr>
              <a:xfrm>
                <a:off x="6679721" y="2615859"/>
                <a:ext cx="1296890" cy="1296890"/>
                <a:chOff x="6813300" y="2749438"/>
                <a:chExt cx="1029732" cy="1029732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7F9BF33F-16FE-4193-A355-33F348821556}"/>
                    </a:ext>
                  </a:extLst>
                </p:cNvPr>
                <p:cNvSpPr/>
                <p:nvPr/>
              </p:nvSpPr>
              <p:spPr>
                <a:xfrm>
                  <a:off x="6813300" y="2749438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B51CDAE-CA38-403B-A852-D64450CC2581}"/>
                    </a:ext>
                  </a:extLst>
                </p:cNvPr>
                <p:cNvSpPr/>
                <p:nvPr/>
              </p:nvSpPr>
              <p:spPr>
                <a:xfrm>
                  <a:off x="6880782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C645286-FB90-4F9A-A325-4478D46DCBD4}"/>
                  </a:ext>
                </a:extLst>
              </p:cNvPr>
              <p:cNvGrpSpPr/>
              <p:nvPr/>
            </p:nvGrpSpPr>
            <p:grpSpPr>
              <a:xfrm>
                <a:off x="2653815" y="1012623"/>
                <a:ext cx="1296890" cy="1296890"/>
                <a:chOff x="2787394" y="1146202"/>
                <a:chExt cx="1029732" cy="1029732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0BD717E7-FE9D-4D15-B668-D21186FB564A}"/>
                    </a:ext>
                  </a:extLst>
                </p:cNvPr>
                <p:cNvSpPr/>
                <p:nvPr/>
              </p:nvSpPr>
              <p:spPr>
                <a:xfrm>
                  <a:off x="2787394" y="114620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055A1144-EF8C-4D9E-B719-D98A52624B1B}"/>
                    </a:ext>
                  </a:extLst>
                </p:cNvPr>
                <p:cNvSpPr/>
                <p:nvPr/>
              </p:nvSpPr>
              <p:spPr>
                <a:xfrm>
                  <a:off x="285487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4D75A57-7FD5-48D2-9CAF-30AE01ABB25B}"/>
                  </a:ext>
                </a:extLst>
              </p:cNvPr>
              <p:cNvGrpSpPr/>
              <p:nvPr/>
            </p:nvGrpSpPr>
            <p:grpSpPr>
              <a:xfrm>
                <a:off x="5955295" y="1012623"/>
                <a:ext cx="1296890" cy="1296890"/>
                <a:chOff x="6088874" y="1146202"/>
                <a:chExt cx="1029732" cy="1029732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E5EFDE3-B53C-45EA-9E0F-72D20CBDCAEB}"/>
                    </a:ext>
                  </a:extLst>
                </p:cNvPr>
                <p:cNvSpPr/>
                <p:nvPr/>
              </p:nvSpPr>
              <p:spPr>
                <a:xfrm>
                  <a:off x="6088874" y="114620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10FE4AB-4158-4724-B2D4-EEF737D75B4E}"/>
                    </a:ext>
                  </a:extLst>
                </p:cNvPr>
                <p:cNvSpPr/>
                <p:nvPr/>
              </p:nvSpPr>
              <p:spPr>
                <a:xfrm>
                  <a:off x="615635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DF0DA73C-BB26-49BD-99D6-2189E65BC8A7}"/>
                  </a:ext>
                </a:extLst>
              </p:cNvPr>
              <p:cNvGrpSpPr/>
              <p:nvPr/>
            </p:nvGrpSpPr>
            <p:grpSpPr>
              <a:xfrm>
                <a:off x="2653815" y="4361606"/>
                <a:ext cx="1296890" cy="1296890"/>
                <a:chOff x="2787394" y="4495185"/>
                <a:chExt cx="1029732" cy="1029732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D0588887-607E-4B0D-9CD2-997ACCC25F73}"/>
                    </a:ext>
                  </a:extLst>
                </p:cNvPr>
                <p:cNvSpPr/>
                <p:nvPr/>
              </p:nvSpPr>
              <p:spPr>
                <a:xfrm>
                  <a:off x="2787394" y="4495185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C86CBE7-5960-4F8E-A55B-586CAF130E0B}"/>
                    </a:ext>
                  </a:extLst>
                </p:cNvPr>
                <p:cNvSpPr/>
                <p:nvPr/>
              </p:nvSpPr>
              <p:spPr>
                <a:xfrm>
                  <a:off x="285487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21194CF-A0CA-4DEF-832E-DD9A36969770}"/>
                  </a:ext>
                </a:extLst>
              </p:cNvPr>
              <p:cNvGrpSpPr/>
              <p:nvPr/>
            </p:nvGrpSpPr>
            <p:grpSpPr>
              <a:xfrm>
                <a:off x="5955295" y="4361606"/>
                <a:ext cx="1296890" cy="1296890"/>
                <a:chOff x="6088874" y="4495185"/>
                <a:chExt cx="1029732" cy="1029732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C3C1FDD3-BFD5-4FCB-8E4B-C1FDFD230847}"/>
                    </a:ext>
                  </a:extLst>
                </p:cNvPr>
                <p:cNvSpPr/>
                <p:nvPr/>
              </p:nvSpPr>
              <p:spPr>
                <a:xfrm>
                  <a:off x="6088874" y="4495185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1C2C35C-EEBB-439C-8078-73ED5A22600E}"/>
                    </a:ext>
                  </a:extLst>
                </p:cNvPr>
                <p:cNvSpPr/>
                <p:nvPr/>
              </p:nvSpPr>
              <p:spPr>
                <a:xfrm>
                  <a:off x="615635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27598425-3204-4661-BEF8-C86D89A4D30C}"/>
                  </a:ext>
                </a:extLst>
              </p:cNvPr>
              <p:cNvSpPr/>
              <p:nvPr/>
            </p:nvSpPr>
            <p:spPr>
              <a:xfrm>
                <a:off x="3528939" y="6150099"/>
                <a:ext cx="2878701" cy="293494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7FB3BB1-2D62-44E2-87D1-CA2030DEBC43}"/>
                </a:ext>
              </a:extLst>
            </p:cNvPr>
            <p:cNvSpPr/>
            <p:nvPr/>
          </p:nvSpPr>
          <p:spPr>
            <a:xfrm>
              <a:off x="4382766" y="5278681"/>
              <a:ext cx="1161743" cy="116174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41CE77F-A023-4135-A85C-AF188318776B}"/>
                </a:ext>
              </a:extLst>
            </p:cNvPr>
            <p:cNvSpPr/>
            <p:nvPr/>
          </p:nvSpPr>
          <p:spPr>
            <a:xfrm>
              <a:off x="4458899" y="5351291"/>
              <a:ext cx="1009477" cy="473302"/>
            </a:xfrm>
            <a:custGeom>
              <a:avLst/>
              <a:gdLst>
                <a:gd name="connsiteX0" fmla="*/ 1044128 w 1430194"/>
                <a:gd name="connsiteY0" fmla="*/ 81689 h 670560"/>
                <a:gd name="connsiteX1" fmla="*/ 1073527 w 1430194"/>
                <a:gd name="connsiteY1" fmla="*/ 95404 h 670560"/>
                <a:gd name="connsiteX2" fmla="*/ 1420557 w 1430194"/>
                <a:gd name="connsiteY2" fmla="*/ 574967 h 670560"/>
                <a:gd name="connsiteX3" fmla="*/ 1430194 w 1430194"/>
                <a:gd name="connsiteY3" fmla="*/ 670560 h 670560"/>
                <a:gd name="connsiteX4" fmla="*/ 1044128 w 1430194"/>
                <a:gd name="connsiteY4" fmla="*/ 670560 h 670560"/>
                <a:gd name="connsiteX5" fmla="*/ 386067 w 1430194"/>
                <a:gd name="connsiteY5" fmla="*/ 81688 h 670560"/>
                <a:gd name="connsiteX6" fmla="*/ 386067 w 1430194"/>
                <a:gd name="connsiteY6" fmla="*/ 670560 h 670560"/>
                <a:gd name="connsiteX7" fmla="*/ 0 w 1430194"/>
                <a:gd name="connsiteY7" fmla="*/ 670560 h 670560"/>
                <a:gd name="connsiteX8" fmla="*/ 9637 w 1430194"/>
                <a:gd name="connsiteY8" fmla="*/ 574967 h 670560"/>
                <a:gd name="connsiteX9" fmla="*/ 356667 w 1430194"/>
                <a:gd name="connsiteY9" fmla="*/ 95404 h 670560"/>
                <a:gd name="connsiteX10" fmla="*/ 715097 w 1430194"/>
                <a:gd name="connsiteY10" fmla="*/ 0 h 670560"/>
                <a:gd name="connsiteX11" fmla="*/ 962688 w 1430194"/>
                <a:gd name="connsiteY11" fmla="*/ 43695 h 670560"/>
                <a:gd name="connsiteX12" fmla="*/ 983168 w 1430194"/>
                <a:gd name="connsiteY12" fmla="*/ 53249 h 670560"/>
                <a:gd name="connsiteX13" fmla="*/ 983168 w 1430194"/>
                <a:gd name="connsiteY13" fmla="*/ 670560 h 670560"/>
                <a:gd name="connsiteX14" fmla="*/ 447027 w 1430194"/>
                <a:gd name="connsiteY14" fmla="*/ 670560 h 670560"/>
                <a:gd name="connsiteX15" fmla="*/ 447027 w 1430194"/>
                <a:gd name="connsiteY15" fmla="*/ 53249 h 670560"/>
                <a:gd name="connsiteX16" fmla="*/ 467506 w 1430194"/>
                <a:gd name="connsiteY16" fmla="*/ 43695 h 670560"/>
                <a:gd name="connsiteX17" fmla="*/ 715097 w 1430194"/>
                <a:gd name="connsiteY1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0194" h="670560">
                  <a:moveTo>
                    <a:pt x="1044128" y="81689"/>
                  </a:moveTo>
                  <a:lnTo>
                    <a:pt x="1073527" y="95404"/>
                  </a:lnTo>
                  <a:cubicBezTo>
                    <a:pt x="1249443" y="196558"/>
                    <a:pt x="1378592" y="369884"/>
                    <a:pt x="1420557" y="574967"/>
                  </a:cubicBezTo>
                  <a:lnTo>
                    <a:pt x="1430194" y="670560"/>
                  </a:lnTo>
                  <a:lnTo>
                    <a:pt x="1044128" y="670560"/>
                  </a:lnTo>
                  <a:close/>
                  <a:moveTo>
                    <a:pt x="386067" y="81688"/>
                  </a:moveTo>
                  <a:lnTo>
                    <a:pt x="386067" y="670560"/>
                  </a:lnTo>
                  <a:lnTo>
                    <a:pt x="0" y="670560"/>
                  </a:lnTo>
                  <a:lnTo>
                    <a:pt x="9637" y="574967"/>
                  </a:lnTo>
                  <a:cubicBezTo>
                    <a:pt x="51603" y="369884"/>
                    <a:pt x="180751" y="196558"/>
                    <a:pt x="356667" y="95404"/>
                  </a:cubicBezTo>
                  <a:close/>
                  <a:moveTo>
                    <a:pt x="715097" y="0"/>
                  </a:moveTo>
                  <a:cubicBezTo>
                    <a:pt x="802093" y="0"/>
                    <a:pt x="885485" y="15427"/>
                    <a:pt x="962688" y="43695"/>
                  </a:cubicBezTo>
                  <a:lnTo>
                    <a:pt x="983168" y="53249"/>
                  </a:lnTo>
                  <a:lnTo>
                    <a:pt x="983168" y="670560"/>
                  </a:lnTo>
                  <a:lnTo>
                    <a:pt x="447027" y="670560"/>
                  </a:lnTo>
                  <a:lnTo>
                    <a:pt x="447027" y="53249"/>
                  </a:lnTo>
                  <a:lnTo>
                    <a:pt x="467506" y="43695"/>
                  </a:lnTo>
                  <a:cubicBezTo>
                    <a:pt x="544709" y="15427"/>
                    <a:pt x="628101" y="0"/>
                    <a:pt x="715097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7AC348BB-6637-417D-974D-04845BE9D58D}"/>
              </a:ext>
            </a:extLst>
          </p:cNvPr>
          <p:cNvSpPr/>
          <p:nvPr/>
        </p:nvSpPr>
        <p:spPr>
          <a:xfrm>
            <a:off x="7643004" y="1021516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0D9EAC5D-0438-4F69-8AEE-EB2779C8BD42}"/>
              </a:ext>
            </a:extLst>
          </p:cNvPr>
          <p:cNvSpPr/>
          <p:nvPr/>
        </p:nvSpPr>
        <p:spPr>
          <a:xfrm>
            <a:off x="7643004" y="2441999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1F689E1C-AFD1-4E05-93A7-8125369C649A}"/>
              </a:ext>
            </a:extLst>
          </p:cNvPr>
          <p:cNvSpPr/>
          <p:nvPr/>
        </p:nvSpPr>
        <p:spPr>
          <a:xfrm>
            <a:off x="7643004" y="3862482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B2D12E3C-62B9-45E7-87ED-CF4E9A9A0A88}"/>
              </a:ext>
            </a:extLst>
          </p:cNvPr>
          <p:cNvSpPr/>
          <p:nvPr/>
        </p:nvSpPr>
        <p:spPr>
          <a:xfrm>
            <a:off x="7643004" y="5282965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E9C47823-D992-45F2-A36C-50F024DB6653}"/>
              </a:ext>
            </a:extLst>
          </p:cNvPr>
          <p:cNvSpPr/>
          <p:nvPr/>
        </p:nvSpPr>
        <p:spPr>
          <a:xfrm>
            <a:off x="542239" y="1021516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9C8A1AF4-EBFD-4E9B-8234-6C8C7DDFE584}"/>
              </a:ext>
            </a:extLst>
          </p:cNvPr>
          <p:cNvSpPr/>
          <p:nvPr/>
        </p:nvSpPr>
        <p:spPr>
          <a:xfrm>
            <a:off x="542239" y="2441999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502875CB-1393-4FE6-A257-384D6A07C264}"/>
              </a:ext>
            </a:extLst>
          </p:cNvPr>
          <p:cNvSpPr/>
          <p:nvPr/>
        </p:nvSpPr>
        <p:spPr>
          <a:xfrm>
            <a:off x="542239" y="3862482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97F8AD7E-0798-4B3E-BBF1-52F5CCDF9C46}"/>
              </a:ext>
            </a:extLst>
          </p:cNvPr>
          <p:cNvSpPr/>
          <p:nvPr/>
        </p:nvSpPr>
        <p:spPr>
          <a:xfrm>
            <a:off x="542239" y="5282965"/>
            <a:ext cx="1842768" cy="1161743"/>
          </a:xfrm>
          <a:prstGeom prst="roundRect">
            <a:avLst>
              <a:gd name="adj" fmla="val 8499"/>
            </a:avLst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コネクタ: カギ線 55">
            <a:extLst>
              <a:ext uri="{FF2B5EF4-FFF2-40B4-BE49-F238E27FC236}">
                <a16:creationId xmlns:a16="http://schemas.microsoft.com/office/drawing/2014/main" id="{570A8D5D-44DF-486A-9410-A164539D8BA9}"/>
              </a:ext>
            </a:extLst>
          </p:cNvPr>
          <p:cNvCxnSpPr>
            <a:stCxn id="13" idx="0"/>
            <a:endCxn id="45" idx="3"/>
          </p:cNvCxnSpPr>
          <p:nvPr/>
        </p:nvCxnSpPr>
        <p:spPr>
          <a:xfrm rot="16200000" flipH="1" flipV="1">
            <a:off x="3574900" y="125313"/>
            <a:ext cx="287182" cy="2666967"/>
          </a:xfrm>
          <a:prstGeom prst="bentConnector4">
            <a:avLst>
              <a:gd name="adj1" fmla="val -79601"/>
              <a:gd name="adj2" fmla="val 59832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コネクタ: カギ線 56">
            <a:extLst>
              <a:ext uri="{FF2B5EF4-FFF2-40B4-BE49-F238E27FC236}">
                <a16:creationId xmlns:a16="http://schemas.microsoft.com/office/drawing/2014/main" id="{EBB56B8F-775B-4BB6-AFCC-4C671BA0DF30}"/>
              </a:ext>
            </a:extLst>
          </p:cNvPr>
          <p:cNvCxnSpPr>
            <a:cxnSpLocks/>
            <a:stCxn id="43" idx="1"/>
            <a:endCxn id="38" idx="6"/>
          </p:cNvCxnSpPr>
          <p:nvPr/>
        </p:nvCxnSpPr>
        <p:spPr>
          <a:xfrm rot="10800000">
            <a:off x="5576406" y="5748723"/>
            <a:ext cx="2066598" cy="115115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コネクタ: カギ線 60">
            <a:extLst>
              <a:ext uri="{FF2B5EF4-FFF2-40B4-BE49-F238E27FC236}">
                <a16:creationId xmlns:a16="http://schemas.microsoft.com/office/drawing/2014/main" id="{2526CAC0-8DFD-4DD6-8B34-3733257A0FDF}"/>
              </a:ext>
            </a:extLst>
          </p:cNvPr>
          <p:cNvCxnSpPr>
            <a:stCxn id="21" idx="2"/>
            <a:endCxn id="46" idx="3"/>
          </p:cNvCxnSpPr>
          <p:nvPr/>
        </p:nvCxnSpPr>
        <p:spPr>
          <a:xfrm rot="10800000" flipV="1">
            <a:off x="2385007" y="2415917"/>
            <a:ext cx="797886" cy="606954"/>
          </a:xfrm>
          <a:prstGeom prst="bentConnector3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1F02B50E-20FA-4274-AABB-A2129E29FAE4}"/>
              </a:ext>
            </a:extLst>
          </p:cNvPr>
          <p:cNvCxnSpPr>
            <a:stCxn id="25" idx="4"/>
            <a:endCxn id="48" idx="3"/>
          </p:cNvCxnSpPr>
          <p:nvPr/>
        </p:nvCxnSpPr>
        <p:spPr>
          <a:xfrm rot="5400000">
            <a:off x="2938675" y="5095186"/>
            <a:ext cx="214984" cy="1322319"/>
          </a:xfrm>
          <a:prstGeom prst="bentConnector2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コネクタ: カギ線 64">
            <a:extLst>
              <a:ext uri="{FF2B5EF4-FFF2-40B4-BE49-F238E27FC236}">
                <a16:creationId xmlns:a16="http://schemas.microsoft.com/office/drawing/2014/main" id="{EFC2B988-ECFD-4690-B6A1-1E0997CD267B}"/>
              </a:ext>
            </a:extLst>
          </p:cNvPr>
          <p:cNvCxnSpPr>
            <a:cxnSpLocks/>
            <a:stCxn id="17" idx="4"/>
            <a:endCxn id="47" idx="3"/>
          </p:cNvCxnSpPr>
          <p:nvPr/>
        </p:nvCxnSpPr>
        <p:spPr>
          <a:xfrm rot="5400000">
            <a:off x="2650035" y="3971945"/>
            <a:ext cx="206381" cy="736436"/>
          </a:xfrm>
          <a:prstGeom prst="bentConnector2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コネクタ: カギ線 67">
            <a:extLst>
              <a:ext uri="{FF2B5EF4-FFF2-40B4-BE49-F238E27FC236}">
                <a16:creationId xmlns:a16="http://schemas.microsoft.com/office/drawing/2014/main" id="{5AC4F23B-B755-4CF2-BDF4-963513784E2C}"/>
              </a:ext>
            </a:extLst>
          </p:cNvPr>
          <p:cNvCxnSpPr>
            <a:stCxn id="40" idx="1"/>
            <a:endCxn id="23" idx="0"/>
          </p:cNvCxnSpPr>
          <p:nvPr/>
        </p:nvCxnSpPr>
        <p:spPr>
          <a:xfrm rot="10800000" flipV="1">
            <a:off x="6377414" y="1602388"/>
            <a:ext cx="1265591" cy="289096"/>
          </a:xfrm>
          <a:prstGeom prst="bentConnector2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9D7DABF4-A249-4153-97A3-CC4A221C78A1}"/>
              </a:ext>
            </a:extLst>
          </p:cNvPr>
          <p:cNvCxnSpPr>
            <a:stCxn id="41" idx="1"/>
            <a:endCxn id="19" idx="0"/>
          </p:cNvCxnSpPr>
          <p:nvPr/>
        </p:nvCxnSpPr>
        <p:spPr>
          <a:xfrm rot="10800000" flipV="1">
            <a:off x="6963296" y="3022870"/>
            <a:ext cx="679709" cy="165237"/>
          </a:xfrm>
          <a:prstGeom prst="bentConnector2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コネクタ: カギ線 71">
            <a:extLst>
              <a:ext uri="{FF2B5EF4-FFF2-40B4-BE49-F238E27FC236}">
                <a16:creationId xmlns:a16="http://schemas.microsoft.com/office/drawing/2014/main" id="{20EF6E48-456B-4A3E-9F6B-6215D1F94CDD}"/>
              </a:ext>
            </a:extLst>
          </p:cNvPr>
          <p:cNvCxnSpPr>
            <a:stCxn id="27" idx="6"/>
            <a:endCxn id="42" idx="1"/>
          </p:cNvCxnSpPr>
          <p:nvPr/>
        </p:nvCxnSpPr>
        <p:spPr>
          <a:xfrm flipV="1">
            <a:off x="6901846" y="4443354"/>
            <a:ext cx="741158" cy="681067"/>
          </a:xfrm>
          <a:prstGeom prst="bentConnector3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673046D-610E-4441-B5F3-C1F61FFD1A2F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説明タイトル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6311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52D40DA-76AA-47D2-B476-224A14ED5638}"/>
              </a:ext>
            </a:extLst>
          </p:cNvPr>
          <p:cNvGrpSpPr/>
          <p:nvPr/>
        </p:nvGrpSpPr>
        <p:grpSpPr>
          <a:xfrm>
            <a:off x="2119452" y="690367"/>
            <a:ext cx="5667096" cy="5757339"/>
            <a:chOff x="2244474" y="948906"/>
            <a:chExt cx="5417051" cy="550331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BC55DED-8138-443D-B75D-8CC2662B9896}"/>
                </a:ext>
              </a:extLst>
            </p:cNvPr>
            <p:cNvGrpSpPr/>
            <p:nvPr/>
          </p:nvGrpSpPr>
          <p:grpSpPr>
            <a:xfrm>
              <a:off x="2244474" y="948906"/>
              <a:ext cx="5417051" cy="5503314"/>
              <a:chOff x="1929389" y="300073"/>
              <a:chExt cx="6047222" cy="614352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9EBFB376-2459-465F-B094-7181DEF1D7A6}"/>
                  </a:ext>
                </a:extLst>
              </p:cNvPr>
              <p:cNvSpPr/>
              <p:nvPr/>
            </p:nvSpPr>
            <p:spPr>
              <a:xfrm rot="1318517">
                <a:off x="2588690" y="736507"/>
                <a:ext cx="4759197" cy="4759196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7D7F831C-D68C-4AFD-907E-85E1B779F5D4}"/>
                  </a:ext>
                </a:extLst>
              </p:cNvPr>
              <p:cNvSpPr/>
              <p:nvPr/>
            </p:nvSpPr>
            <p:spPr>
              <a:xfrm>
                <a:off x="4659518" y="3052254"/>
                <a:ext cx="617543" cy="3144719"/>
              </a:xfrm>
              <a:prstGeom prst="trapezoid">
                <a:avLst>
                  <a:gd name="adj" fmla="val 2717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E6D8846-8D95-4197-A6B0-61A058D09A02}"/>
                  </a:ext>
                </a:extLst>
              </p:cNvPr>
              <p:cNvSpPr/>
              <p:nvPr/>
            </p:nvSpPr>
            <p:spPr>
              <a:xfrm>
                <a:off x="3794958" y="3052254"/>
                <a:ext cx="2346664" cy="3144719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: 塗りつぶしなし 5">
                <a:extLst>
                  <a:ext uri="{FF2B5EF4-FFF2-40B4-BE49-F238E27FC236}">
                    <a16:creationId xmlns:a16="http://schemas.microsoft.com/office/drawing/2014/main" id="{4FC40318-F1B0-41B8-BD7C-20E6E836FA53}"/>
                  </a:ext>
                </a:extLst>
              </p:cNvPr>
              <p:cNvSpPr/>
              <p:nvPr/>
            </p:nvSpPr>
            <p:spPr>
              <a:xfrm>
                <a:off x="3437495" y="1578463"/>
                <a:ext cx="3061590" cy="3061590"/>
              </a:xfrm>
              <a:prstGeom prst="donut">
                <a:avLst>
                  <a:gd name="adj" fmla="val 152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円: 塗りつぶしなし 6">
                <a:extLst>
                  <a:ext uri="{FF2B5EF4-FFF2-40B4-BE49-F238E27FC236}">
                    <a16:creationId xmlns:a16="http://schemas.microsoft.com/office/drawing/2014/main" id="{7E5403D7-E2A1-4958-AC5A-B830D57A3CDA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prstGeom prst="donut">
                <a:avLst>
                  <a:gd name="adj" fmla="val 104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CFAE286-7E46-49B6-9F1D-530D3969480E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2D2E49F-13EF-4232-BB26-696E054E9139}"/>
                  </a:ext>
                </a:extLst>
              </p:cNvPr>
              <p:cNvSpPr/>
              <p:nvPr/>
            </p:nvSpPr>
            <p:spPr>
              <a:xfrm>
                <a:off x="3992978" y="2133946"/>
                <a:ext cx="1950622" cy="1950622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AF28568-AEAD-477E-94B6-D0AC839DF198}"/>
                  </a:ext>
                </a:extLst>
              </p:cNvPr>
              <p:cNvGrpSpPr/>
              <p:nvPr/>
            </p:nvGrpSpPr>
            <p:grpSpPr>
              <a:xfrm>
                <a:off x="4316431" y="300073"/>
                <a:ext cx="1296890" cy="1296890"/>
                <a:chOff x="4450010" y="433652"/>
                <a:chExt cx="1029732" cy="1029732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843C146-39A8-44BC-A49E-178E3C6E14EA}"/>
                    </a:ext>
                  </a:extLst>
                </p:cNvPr>
                <p:cNvSpPr/>
                <p:nvPr/>
              </p:nvSpPr>
              <p:spPr>
                <a:xfrm>
                  <a:off x="4450010" y="43365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BD078B6-FDD1-43F8-9224-054E2F84E7ED}"/>
                    </a:ext>
                  </a:extLst>
                </p:cNvPr>
                <p:cNvSpPr/>
                <p:nvPr/>
              </p:nvSpPr>
              <p:spPr>
                <a:xfrm>
                  <a:off x="4517492" y="49801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01310B0-5394-43C9-A48E-6A6AF070FD3C}"/>
                  </a:ext>
                </a:extLst>
              </p:cNvPr>
              <p:cNvGrpSpPr/>
              <p:nvPr/>
            </p:nvGrpSpPr>
            <p:grpSpPr>
              <a:xfrm>
                <a:off x="1929389" y="2615859"/>
                <a:ext cx="1296890" cy="1296890"/>
                <a:chOff x="2062968" y="2749438"/>
                <a:chExt cx="1029732" cy="1029732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D8BAA0E-BA5A-4EAE-83E7-FD653493FF11}"/>
                    </a:ext>
                  </a:extLst>
                </p:cNvPr>
                <p:cNvSpPr/>
                <p:nvPr/>
              </p:nvSpPr>
              <p:spPr>
                <a:xfrm>
                  <a:off x="2062968" y="2749438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A4051F0-AB06-47D4-BC1F-675EECE76FB7}"/>
                    </a:ext>
                  </a:extLst>
                </p:cNvPr>
                <p:cNvSpPr/>
                <p:nvPr/>
              </p:nvSpPr>
              <p:spPr>
                <a:xfrm>
                  <a:off x="2130450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0A13E08E-0B8F-4400-877E-5FEE4785A787}"/>
                  </a:ext>
                </a:extLst>
              </p:cNvPr>
              <p:cNvGrpSpPr/>
              <p:nvPr/>
            </p:nvGrpSpPr>
            <p:grpSpPr>
              <a:xfrm>
                <a:off x="6679721" y="2615859"/>
                <a:ext cx="1296890" cy="1296890"/>
                <a:chOff x="6813300" y="2749438"/>
                <a:chExt cx="1029732" cy="1029732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7F9BF33F-16FE-4193-A355-33F348821556}"/>
                    </a:ext>
                  </a:extLst>
                </p:cNvPr>
                <p:cNvSpPr/>
                <p:nvPr/>
              </p:nvSpPr>
              <p:spPr>
                <a:xfrm>
                  <a:off x="6813300" y="2749438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B51CDAE-CA38-403B-A852-D64450CC2581}"/>
                    </a:ext>
                  </a:extLst>
                </p:cNvPr>
                <p:cNvSpPr/>
                <p:nvPr/>
              </p:nvSpPr>
              <p:spPr>
                <a:xfrm>
                  <a:off x="6880782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C645286-FB90-4F9A-A325-4478D46DCBD4}"/>
                  </a:ext>
                </a:extLst>
              </p:cNvPr>
              <p:cNvGrpSpPr/>
              <p:nvPr/>
            </p:nvGrpSpPr>
            <p:grpSpPr>
              <a:xfrm>
                <a:off x="2653815" y="1012623"/>
                <a:ext cx="1296890" cy="1296890"/>
                <a:chOff x="2787394" y="1146202"/>
                <a:chExt cx="1029732" cy="1029732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0BD717E7-FE9D-4D15-B668-D21186FB564A}"/>
                    </a:ext>
                  </a:extLst>
                </p:cNvPr>
                <p:cNvSpPr/>
                <p:nvPr/>
              </p:nvSpPr>
              <p:spPr>
                <a:xfrm>
                  <a:off x="2787394" y="114620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055A1144-EF8C-4D9E-B719-D98A52624B1B}"/>
                    </a:ext>
                  </a:extLst>
                </p:cNvPr>
                <p:cNvSpPr/>
                <p:nvPr/>
              </p:nvSpPr>
              <p:spPr>
                <a:xfrm>
                  <a:off x="285487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4D75A57-7FD5-48D2-9CAF-30AE01ABB25B}"/>
                  </a:ext>
                </a:extLst>
              </p:cNvPr>
              <p:cNvGrpSpPr/>
              <p:nvPr/>
            </p:nvGrpSpPr>
            <p:grpSpPr>
              <a:xfrm>
                <a:off x="5955295" y="1012623"/>
                <a:ext cx="1296890" cy="1296890"/>
                <a:chOff x="6088874" y="1146202"/>
                <a:chExt cx="1029732" cy="1029732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E5EFDE3-B53C-45EA-9E0F-72D20CBDCAEB}"/>
                    </a:ext>
                  </a:extLst>
                </p:cNvPr>
                <p:cNvSpPr/>
                <p:nvPr/>
              </p:nvSpPr>
              <p:spPr>
                <a:xfrm>
                  <a:off x="6088874" y="114620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10FE4AB-4158-4724-B2D4-EEF737D75B4E}"/>
                    </a:ext>
                  </a:extLst>
                </p:cNvPr>
                <p:cNvSpPr/>
                <p:nvPr/>
              </p:nvSpPr>
              <p:spPr>
                <a:xfrm>
                  <a:off x="615635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DF0DA73C-BB26-49BD-99D6-2189E65BC8A7}"/>
                  </a:ext>
                </a:extLst>
              </p:cNvPr>
              <p:cNvGrpSpPr/>
              <p:nvPr/>
            </p:nvGrpSpPr>
            <p:grpSpPr>
              <a:xfrm>
                <a:off x="2653815" y="4361606"/>
                <a:ext cx="1296890" cy="1296890"/>
                <a:chOff x="2787394" y="4495185"/>
                <a:chExt cx="1029732" cy="1029732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D0588887-607E-4B0D-9CD2-997ACCC25F73}"/>
                    </a:ext>
                  </a:extLst>
                </p:cNvPr>
                <p:cNvSpPr/>
                <p:nvPr/>
              </p:nvSpPr>
              <p:spPr>
                <a:xfrm>
                  <a:off x="2787394" y="4495185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C86CBE7-5960-4F8E-A55B-586CAF130E0B}"/>
                    </a:ext>
                  </a:extLst>
                </p:cNvPr>
                <p:cNvSpPr/>
                <p:nvPr/>
              </p:nvSpPr>
              <p:spPr>
                <a:xfrm>
                  <a:off x="285487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21194CF-A0CA-4DEF-832E-DD9A36969770}"/>
                  </a:ext>
                </a:extLst>
              </p:cNvPr>
              <p:cNvGrpSpPr/>
              <p:nvPr/>
            </p:nvGrpSpPr>
            <p:grpSpPr>
              <a:xfrm>
                <a:off x="5955295" y="4361606"/>
                <a:ext cx="1296890" cy="1296890"/>
                <a:chOff x="6088874" y="4495185"/>
                <a:chExt cx="1029732" cy="1029732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C3C1FDD3-BFD5-4FCB-8E4B-C1FDFD230847}"/>
                    </a:ext>
                  </a:extLst>
                </p:cNvPr>
                <p:cNvSpPr/>
                <p:nvPr/>
              </p:nvSpPr>
              <p:spPr>
                <a:xfrm>
                  <a:off x="6088874" y="4495185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1C2C35C-EEBB-439C-8078-73ED5A22600E}"/>
                    </a:ext>
                  </a:extLst>
                </p:cNvPr>
                <p:cNvSpPr/>
                <p:nvPr/>
              </p:nvSpPr>
              <p:spPr>
                <a:xfrm>
                  <a:off x="615635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27598425-3204-4661-BEF8-C86D89A4D30C}"/>
                  </a:ext>
                </a:extLst>
              </p:cNvPr>
              <p:cNvSpPr/>
              <p:nvPr/>
            </p:nvSpPr>
            <p:spPr>
              <a:xfrm>
                <a:off x="3528939" y="6150099"/>
                <a:ext cx="2878701" cy="293494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7FB3BB1-2D62-44E2-87D1-CA2030DEBC43}"/>
                </a:ext>
              </a:extLst>
            </p:cNvPr>
            <p:cNvSpPr/>
            <p:nvPr/>
          </p:nvSpPr>
          <p:spPr>
            <a:xfrm>
              <a:off x="4382766" y="5278681"/>
              <a:ext cx="1161743" cy="1161743"/>
            </a:xfrm>
            <a:prstGeom prst="ellipse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41CE77F-A023-4135-A85C-AF188318776B}"/>
                </a:ext>
              </a:extLst>
            </p:cNvPr>
            <p:cNvSpPr/>
            <p:nvPr/>
          </p:nvSpPr>
          <p:spPr>
            <a:xfrm>
              <a:off x="4458899" y="5351291"/>
              <a:ext cx="1009477" cy="473302"/>
            </a:xfrm>
            <a:custGeom>
              <a:avLst/>
              <a:gdLst>
                <a:gd name="connsiteX0" fmla="*/ 1044128 w 1430194"/>
                <a:gd name="connsiteY0" fmla="*/ 81689 h 670560"/>
                <a:gd name="connsiteX1" fmla="*/ 1073527 w 1430194"/>
                <a:gd name="connsiteY1" fmla="*/ 95404 h 670560"/>
                <a:gd name="connsiteX2" fmla="*/ 1420557 w 1430194"/>
                <a:gd name="connsiteY2" fmla="*/ 574967 h 670560"/>
                <a:gd name="connsiteX3" fmla="*/ 1430194 w 1430194"/>
                <a:gd name="connsiteY3" fmla="*/ 670560 h 670560"/>
                <a:gd name="connsiteX4" fmla="*/ 1044128 w 1430194"/>
                <a:gd name="connsiteY4" fmla="*/ 670560 h 670560"/>
                <a:gd name="connsiteX5" fmla="*/ 386067 w 1430194"/>
                <a:gd name="connsiteY5" fmla="*/ 81688 h 670560"/>
                <a:gd name="connsiteX6" fmla="*/ 386067 w 1430194"/>
                <a:gd name="connsiteY6" fmla="*/ 670560 h 670560"/>
                <a:gd name="connsiteX7" fmla="*/ 0 w 1430194"/>
                <a:gd name="connsiteY7" fmla="*/ 670560 h 670560"/>
                <a:gd name="connsiteX8" fmla="*/ 9637 w 1430194"/>
                <a:gd name="connsiteY8" fmla="*/ 574967 h 670560"/>
                <a:gd name="connsiteX9" fmla="*/ 356667 w 1430194"/>
                <a:gd name="connsiteY9" fmla="*/ 95404 h 670560"/>
                <a:gd name="connsiteX10" fmla="*/ 715097 w 1430194"/>
                <a:gd name="connsiteY10" fmla="*/ 0 h 670560"/>
                <a:gd name="connsiteX11" fmla="*/ 962688 w 1430194"/>
                <a:gd name="connsiteY11" fmla="*/ 43695 h 670560"/>
                <a:gd name="connsiteX12" fmla="*/ 983168 w 1430194"/>
                <a:gd name="connsiteY12" fmla="*/ 53249 h 670560"/>
                <a:gd name="connsiteX13" fmla="*/ 983168 w 1430194"/>
                <a:gd name="connsiteY13" fmla="*/ 670560 h 670560"/>
                <a:gd name="connsiteX14" fmla="*/ 447027 w 1430194"/>
                <a:gd name="connsiteY14" fmla="*/ 670560 h 670560"/>
                <a:gd name="connsiteX15" fmla="*/ 447027 w 1430194"/>
                <a:gd name="connsiteY15" fmla="*/ 53249 h 670560"/>
                <a:gd name="connsiteX16" fmla="*/ 467506 w 1430194"/>
                <a:gd name="connsiteY16" fmla="*/ 43695 h 670560"/>
                <a:gd name="connsiteX17" fmla="*/ 715097 w 1430194"/>
                <a:gd name="connsiteY1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0194" h="670560">
                  <a:moveTo>
                    <a:pt x="1044128" y="81689"/>
                  </a:moveTo>
                  <a:lnTo>
                    <a:pt x="1073527" y="95404"/>
                  </a:lnTo>
                  <a:cubicBezTo>
                    <a:pt x="1249443" y="196558"/>
                    <a:pt x="1378592" y="369884"/>
                    <a:pt x="1420557" y="574967"/>
                  </a:cubicBezTo>
                  <a:lnTo>
                    <a:pt x="1430194" y="670560"/>
                  </a:lnTo>
                  <a:lnTo>
                    <a:pt x="1044128" y="670560"/>
                  </a:lnTo>
                  <a:close/>
                  <a:moveTo>
                    <a:pt x="386067" y="81688"/>
                  </a:moveTo>
                  <a:lnTo>
                    <a:pt x="386067" y="670560"/>
                  </a:lnTo>
                  <a:lnTo>
                    <a:pt x="0" y="670560"/>
                  </a:lnTo>
                  <a:lnTo>
                    <a:pt x="9637" y="574967"/>
                  </a:lnTo>
                  <a:cubicBezTo>
                    <a:pt x="51603" y="369884"/>
                    <a:pt x="180751" y="196558"/>
                    <a:pt x="356667" y="95404"/>
                  </a:cubicBezTo>
                  <a:close/>
                  <a:moveTo>
                    <a:pt x="715097" y="0"/>
                  </a:moveTo>
                  <a:cubicBezTo>
                    <a:pt x="802093" y="0"/>
                    <a:pt x="885485" y="15427"/>
                    <a:pt x="962688" y="43695"/>
                  </a:cubicBezTo>
                  <a:lnTo>
                    <a:pt x="983168" y="53249"/>
                  </a:lnTo>
                  <a:lnTo>
                    <a:pt x="983168" y="670560"/>
                  </a:lnTo>
                  <a:lnTo>
                    <a:pt x="447027" y="670560"/>
                  </a:lnTo>
                  <a:lnTo>
                    <a:pt x="447027" y="53249"/>
                  </a:lnTo>
                  <a:lnTo>
                    <a:pt x="467506" y="43695"/>
                  </a:lnTo>
                  <a:cubicBezTo>
                    <a:pt x="544709" y="15427"/>
                    <a:pt x="628101" y="0"/>
                    <a:pt x="715097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C116DE4E-8E3C-4477-8AAC-5BEA70F14568}"/>
              </a:ext>
            </a:extLst>
          </p:cNvPr>
          <p:cNvSpPr/>
          <p:nvPr/>
        </p:nvSpPr>
        <p:spPr>
          <a:xfrm rot="10800000">
            <a:off x="1678748" y="541066"/>
            <a:ext cx="6570761" cy="5563800"/>
          </a:xfrm>
          <a:custGeom>
            <a:avLst/>
            <a:gdLst>
              <a:gd name="connsiteX0" fmla="*/ 1384081 w 6570761"/>
              <a:gd name="connsiteY0" fmla="*/ 5461215 h 5563800"/>
              <a:gd name="connsiteX1" fmla="*/ 4469 w 6570761"/>
              <a:gd name="connsiteY1" fmla="*/ 2953042 h 5563800"/>
              <a:gd name="connsiteX2" fmla="*/ 1115635 w 6570761"/>
              <a:gd name="connsiteY2" fmla="*/ 314943 h 5563800"/>
              <a:gd name="connsiteX3" fmla="*/ 1069415 w 6570761"/>
              <a:gd name="connsiteY3" fmla="*/ 236364 h 5563800"/>
              <a:gd name="connsiteX4" fmla="*/ 1649093 w 6570761"/>
              <a:gd name="connsiteY4" fmla="*/ 0 h 5563800"/>
              <a:gd name="connsiteX5" fmla="*/ 1221684 w 6570761"/>
              <a:gd name="connsiteY5" fmla="*/ 495240 h 5563800"/>
              <a:gd name="connsiteX6" fmla="*/ 1175484 w 6570761"/>
              <a:gd name="connsiteY6" fmla="*/ 416695 h 5563800"/>
              <a:gd name="connsiteX7" fmla="*/ 120763 w 6570761"/>
              <a:gd name="connsiteY7" fmla="*/ 2958121 h 5563800"/>
              <a:gd name="connsiteX8" fmla="*/ 1451126 w 6570761"/>
              <a:gd name="connsiteY8" fmla="*/ 5366734 h 5563800"/>
              <a:gd name="connsiteX9" fmla="*/ 4921669 w 6570761"/>
              <a:gd name="connsiteY9" fmla="*/ 5563800 h 5563800"/>
              <a:gd name="connsiteX10" fmla="*/ 5349078 w 6570761"/>
              <a:gd name="connsiteY10" fmla="*/ 5068560 h 5563800"/>
              <a:gd name="connsiteX11" fmla="*/ 5395278 w 6570761"/>
              <a:gd name="connsiteY11" fmla="*/ 5147105 h 5563800"/>
              <a:gd name="connsiteX12" fmla="*/ 6449999 w 6570761"/>
              <a:gd name="connsiteY12" fmla="*/ 2605679 h 5563800"/>
              <a:gd name="connsiteX13" fmla="*/ 5119636 w 6570761"/>
              <a:gd name="connsiteY13" fmla="*/ 197066 h 5563800"/>
              <a:gd name="connsiteX14" fmla="*/ 5186681 w 6570761"/>
              <a:gd name="connsiteY14" fmla="*/ 102585 h 5563800"/>
              <a:gd name="connsiteX15" fmla="*/ 6566293 w 6570761"/>
              <a:gd name="connsiteY15" fmla="*/ 2610758 h 5563800"/>
              <a:gd name="connsiteX16" fmla="*/ 5455127 w 6570761"/>
              <a:gd name="connsiteY16" fmla="*/ 5248857 h 5563800"/>
              <a:gd name="connsiteX17" fmla="*/ 5501347 w 6570761"/>
              <a:gd name="connsiteY17" fmla="*/ 5327436 h 556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570761" h="5563800">
                <a:moveTo>
                  <a:pt x="1384081" y="5461215"/>
                </a:moveTo>
                <a:cubicBezTo>
                  <a:pt x="565007" y="4879983"/>
                  <a:pt x="56788" y="3956026"/>
                  <a:pt x="4469" y="2953042"/>
                </a:cubicBezTo>
                <a:cubicBezTo>
                  <a:pt x="-47850" y="1950059"/>
                  <a:pt x="361480" y="978239"/>
                  <a:pt x="1115635" y="314943"/>
                </a:cubicBezTo>
                <a:lnTo>
                  <a:pt x="1069415" y="236364"/>
                </a:lnTo>
                <a:lnTo>
                  <a:pt x="1649093" y="0"/>
                </a:lnTo>
                <a:lnTo>
                  <a:pt x="1221684" y="495240"/>
                </a:lnTo>
                <a:lnTo>
                  <a:pt x="1175484" y="416695"/>
                </a:lnTo>
                <a:cubicBezTo>
                  <a:pt x="455348" y="1059097"/>
                  <a:pt x="67109" y="1994588"/>
                  <a:pt x="120763" y="2958121"/>
                </a:cubicBezTo>
                <a:cubicBezTo>
                  <a:pt x="174417" y="3921655"/>
                  <a:pt x="664120" y="4808257"/>
                  <a:pt x="1451126" y="5366734"/>
                </a:cubicBezTo>
                <a:close/>
                <a:moveTo>
                  <a:pt x="4921669" y="5563800"/>
                </a:moveTo>
                <a:lnTo>
                  <a:pt x="5349078" y="5068560"/>
                </a:lnTo>
                <a:lnTo>
                  <a:pt x="5395278" y="5147105"/>
                </a:lnTo>
                <a:cubicBezTo>
                  <a:pt x="6115414" y="4504703"/>
                  <a:pt x="6503653" y="3569212"/>
                  <a:pt x="6449999" y="2605679"/>
                </a:cubicBezTo>
                <a:cubicBezTo>
                  <a:pt x="6396345" y="1642145"/>
                  <a:pt x="5906642" y="755543"/>
                  <a:pt x="5119636" y="197066"/>
                </a:cubicBezTo>
                <a:lnTo>
                  <a:pt x="5186681" y="102585"/>
                </a:lnTo>
                <a:cubicBezTo>
                  <a:pt x="6005755" y="683817"/>
                  <a:pt x="6513974" y="1607774"/>
                  <a:pt x="6566293" y="2610758"/>
                </a:cubicBezTo>
                <a:cubicBezTo>
                  <a:pt x="6618612" y="3613741"/>
                  <a:pt x="6209282" y="4585561"/>
                  <a:pt x="5455127" y="5248857"/>
                </a:cubicBezTo>
                <a:lnTo>
                  <a:pt x="5501347" y="532743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51A098A6-6ADA-4EC1-B577-3F687BC4B3FC}"/>
              </a:ext>
            </a:extLst>
          </p:cNvPr>
          <p:cNvSpPr/>
          <p:nvPr/>
        </p:nvSpPr>
        <p:spPr>
          <a:xfrm>
            <a:off x="400060" y="975360"/>
            <a:ext cx="1977521" cy="1598134"/>
          </a:xfrm>
          <a:prstGeom prst="roundRect">
            <a:avLst>
              <a:gd name="adj" fmla="val 10764"/>
            </a:avLst>
          </a:prstGeom>
          <a:solidFill>
            <a:srgbClr val="4472C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4DDF27E7-001A-48C4-97F7-4AF44403B38F}"/>
              </a:ext>
            </a:extLst>
          </p:cNvPr>
          <p:cNvSpPr/>
          <p:nvPr/>
        </p:nvSpPr>
        <p:spPr>
          <a:xfrm>
            <a:off x="400060" y="4420931"/>
            <a:ext cx="1977521" cy="1598134"/>
          </a:xfrm>
          <a:prstGeom prst="roundRect">
            <a:avLst>
              <a:gd name="adj" fmla="val 10764"/>
            </a:avLst>
          </a:prstGeom>
          <a:solidFill>
            <a:srgbClr val="4472C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8015CF26-704A-4525-98F7-BF955689B4DB}"/>
              </a:ext>
            </a:extLst>
          </p:cNvPr>
          <p:cNvSpPr/>
          <p:nvPr/>
        </p:nvSpPr>
        <p:spPr>
          <a:xfrm>
            <a:off x="7631440" y="975360"/>
            <a:ext cx="1977521" cy="1598134"/>
          </a:xfrm>
          <a:prstGeom prst="roundRect">
            <a:avLst>
              <a:gd name="adj" fmla="val 10764"/>
            </a:avLst>
          </a:prstGeom>
          <a:solidFill>
            <a:srgbClr val="4472C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1C286671-5F8A-4BAD-8500-FB5F2398E398}"/>
              </a:ext>
            </a:extLst>
          </p:cNvPr>
          <p:cNvSpPr/>
          <p:nvPr/>
        </p:nvSpPr>
        <p:spPr>
          <a:xfrm>
            <a:off x="7631440" y="4420931"/>
            <a:ext cx="1977521" cy="1598134"/>
          </a:xfrm>
          <a:prstGeom prst="roundRect">
            <a:avLst>
              <a:gd name="adj" fmla="val 10764"/>
            </a:avLst>
          </a:prstGeom>
          <a:solidFill>
            <a:srgbClr val="4472C4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19AEED8-496A-45F8-B8F9-70C26C615F2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説明タイトル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20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52D40DA-76AA-47D2-B476-224A14ED5638}"/>
              </a:ext>
            </a:extLst>
          </p:cNvPr>
          <p:cNvGrpSpPr/>
          <p:nvPr/>
        </p:nvGrpSpPr>
        <p:grpSpPr>
          <a:xfrm>
            <a:off x="769011" y="1270001"/>
            <a:ext cx="4751018" cy="4826672"/>
            <a:chOff x="2244474" y="948906"/>
            <a:chExt cx="5417051" cy="550331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BC55DED-8138-443D-B75D-8CC2662B9896}"/>
                </a:ext>
              </a:extLst>
            </p:cNvPr>
            <p:cNvGrpSpPr/>
            <p:nvPr/>
          </p:nvGrpSpPr>
          <p:grpSpPr>
            <a:xfrm>
              <a:off x="2244474" y="948906"/>
              <a:ext cx="5417051" cy="5503314"/>
              <a:chOff x="1929389" y="300073"/>
              <a:chExt cx="6047222" cy="6143520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9EBFB376-2459-465F-B094-7181DEF1D7A6}"/>
                  </a:ext>
                </a:extLst>
              </p:cNvPr>
              <p:cNvSpPr/>
              <p:nvPr/>
            </p:nvSpPr>
            <p:spPr>
              <a:xfrm rot="1318517">
                <a:off x="2588690" y="736507"/>
                <a:ext cx="4759197" cy="4759196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7D7F831C-D68C-4AFD-907E-85E1B779F5D4}"/>
                  </a:ext>
                </a:extLst>
              </p:cNvPr>
              <p:cNvSpPr/>
              <p:nvPr/>
            </p:nvSpPr>
            <p:spPr>
              <a:xfrm>
                <a:off x="4659518" y="3052254"/>
                <a:ext cx="617543" cy="3144719"/>
              </a:xfrm>
              <a:prstGeom prst="trapezoid">
                <a:avLst>
                  <a:gd name="adj" fmla="val 2717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E6D8846-8D95-4197-A6B0-61A058D09A02}"/>
                  </a:ext>
                </a:extLst>
              </p:cNvPr>
              <p:cNvSpPr/>
              <p:nvPr/>
            </p:nvSpPr>
            <p:spPr>
              <a:xfrm>
                <a:off x="3794958" y="3052254"/>
                <a:ext cx="2346664" cy="3144719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: 塗りつぶしなし 5">
                <a:extLst>
                  <a:ext uri="{FF2B5EF4-FFF2-40B4-BE49-F238E27FC236}">
                    <a16:creationId xmlns:a16="http://schemas.microsoft.com/office/drawing/2014/main" id="{4FC40318-F1B0-41B8-BD7C-20E6E836FA53}"/>
                  </a:ext>
                </a:extLst>
              </p:cNvPr>
              <p:cNvSpPr/>
              <p:nvPr/>
            </p:nvSpPr>
            <p:spPr>
              <a:xfrm>
                <a:off x="3437495" y="1578463"/>
                <a:ext cx="3061590" cy="3061590"/>
              </a:xfrm>
              <a:prstGeom prst="donut">
                <a:avLst>
                  <a:gd name="adj" fmla="val 152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円: 塗りつぶしなし 6">
                <a:extLst>
                  <a:ext uri="{FF2B5EF4-FFF2-40B4-BE49-F238E27FC236}">
                    <a16:creationId xmlns:a16="http://schemas.microsoft.com/office/drawing/2014/main" id="{7E5403D7-E2A1-4958-AC5A-B830D57A3CDA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prstGeom prst="donut">
                <a:avLst>
                  <a:gd name="adj" fmla="val 104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CFAE286-7E46-49B6-9F1D-530D3969480E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2D2E49F-13EF-4232-BB26-696E054E9139}"/>
                  </a:ext>
                </a:extLst>
              </p:cNvPr>
              <p:cNvSpPr/>
              <p:nvPr/>
            </p:nvSpPr>
            <p:spPr>
              <a:xfrm>
                <a:off x="3992978" y="2133946"/>
                <a:ext cx="1950622" cy="1950622"/>
              </a:xfrm>
              <a:prstGeom prst="ellipse">
                <a:avLst/>
              </a:pr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AF28568-AEAD-477E-94B6-D0AC839DF198}"/>
                  </a:ext>
                </a:extLst>
              </p:cNvPr>
              <p:cNvGrpSpPr/>
              <p:nvPr/>
            </p:nvGrpSpPr>
            <p:grpSpPr>
              <a:xfrm>
                <a:off x="4316431" y="300073"/>
                <a:ext cx="1296890" cy="1296890"/>
                <a:chOff x="4450010" y="433652"/>
                <a:chExt cx="1029732" cy="1029732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8843C146-39A8-44BC-A49E-178E3C6E14EA}"/>
                    </a:ext>
                  </a:extLst>
                </p:cNvPr>
                <p:cNvSpPr/>
                <p:nvPr/>
              </p:nvSpPr>
              <p:spPr>
                <a:xfrm>
                  <a:off x="4450010" y="43365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BD078B6-FDD1-43F8-9224-054E2F84E7ED}"/>
                    </a:ext>
                  </a:extLst>
                </p:cNvPr>
                <p:cNvSpPr/>
                <p:nvPr/>
              </p:nvSpPr>
              <p:spPr>
                <a:xfrm>
                  <a:off x="4517492" y="49801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301310B0-5394-43C9-A48E-6A6AF070FD3C}"/>
                  </a:ext>
                </a:extLst>
              </p:cNvPr>
              <p:cNvGrpSpPr/>
              <p:nvPr/>
            </p:nvGrpSpPr>
            <p:grpSpPr>
              <a:xfrm>
                <a:off x="1929389" y="2615859"/>
                <a:ext cx="1296890" cy="1296890"/>
                <a:chOff x="2062968" y="2749438"/>
                <a:chExt cx="1029732" cy="1029732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1D8BAA0E-BA5A-4EAE-83E7-FD653493FF11}"/>
                    </a:ext>
                  </a:extLst>
                </p:cNvPr>
                <p:cNvSpPr/>
                <p:nvPr/>
              </p:nvSpPr>
              <p:spPr>
                <a:xfrm>
                  <a:off x="2062968" y="2749438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A4051F0-AB06-47D4-BC1F-675EECE76FB7}"/>
                    </a:ext>
                  </a:extLst>
                </p:cNvPr>
                <p:cNvSpPr/>
                <p:nvPr/>
              </p:nvSpPr>
              <p:spPr>
                <a:xfrm>
                  <a:off x="2130450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0A13E08E-0B8F-4400-877E-5FEE4785A787}"/>
                  </a:ext>
                </a:extLst>
              </p:cNvPr>
              <p:cNvGrpSpPr/>
              <p:nvPr/>
            </p:nvGrpSpPr>
            <p:grpSpPr>
              <a:xfrm>
                <a:off x="6679721" y="2615859"/>
                <a:ext cx="1296890" cy="1296890"/>
                <a:chOff x="6813300" y="2749438"/>
                <a:chExt cx="1029732" cy="1029732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7F9BF33F-16FE-4193-A355-33F348821556}"/>
                    </a:ext>
                  </a:extLst>
                </p:cNvPr>
                <p:cNvSpPr/>
                <p:nvPr/>
              </p:nvSpPr>
              <p:spPr>
                <a:xfrm>
                  <a:off x="6813300" y="2749438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B51CDAE-CA38-403B-A852-D64450CC2581}"/>
                    </a:ext>
                  </a:extLst>
                </p:cNvPr>
                <p:cNvSpPr/>
                <p:nvPr/>
              </p:nvSpPr>
              <p:spPr>
                <a:xfrm>
                  <a:off x="6880782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3C645286-FB90-4F9A-A325-4478D46DCBD4}"/>
                  </a:ext>
                </a:extLst>
              </p:cNvPr>
              <p:cNvGrpSpPr/>
              <p:nvPr/>
            </p:nvGrpSpPr>
            <p:grpSpPr>
              <a:xfrm>
                <a:off x="2653815" y="1012623"/>
                <a:ext cx="1296890" cy="1296890"/>
                <a:chOff x="2787394" y="1146202"/>
                <a:chExt cx="1029732" cy="1029732"/>
              </a:xfrm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0BD717E7-FE9D-4D15-B668-D21186FB564A}"/>
                    </a:ext>
                  </a:extLst>
                </p:cNvPr>
                <p:cNvSpPr/>
                <p:nvPr/>
              </p:nvSpPr>
              <p:spPr>
                <a:xfrm>
                  <a:off x="2787394" y="114620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055A1144-EF8C-4D9E-B719-D98A52624B1B}"/>
                    </a:ext>
                  </a:extLst>
                </p:cNvPr>
                <p:cNvSpPr/>
                <p:nvPr/>
              </p:nvSpPr>
              <p:spPr>
                <a:xfrm>
                  <a:off x="285487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C4D75A57-7FD5-48D2-9CAF-30AE01ABB25B}"/>
                  </a:ext>
                </a:extLst>
              </p:cNvPr>
              <p:cNvGrpSpPr/>
              <p:nvPr/>
            </p:nvGrpSpPr>
            <p:grpSpPr>
              <a:xfrm>
                <a:off x="5955295" y="1012623"/>
                <a:ext cx="1296890" cy="1296890"/>
                <a:chOff x="6088874" y="1146202"/>
                <a:chExt cx="1029732" cy="1029732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E5EFDE3-B53C-45EA-9E0F-72D20CBDCAEB}"/>
                    </a:ext>
                  </a:extLst>
                </p:cNvPr>
                <p:cNvSpPr/>
                <p:nvPr/>
              </p:nvSpPr>
              <p:spPr>
                <a:xfrm>
                  <a:off x="6088874" y="1146202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10FE4AB-4158-4724-B2D4-EEF737D75B4E}"/>
                    </a:ext>
                  </a:extLst>
                </p:cNvPr>
                <p:cNvSpPr/>
                <p:nvPr/>
              </p:nvSpPr>
              <p:spPr>
                <a:xfrm>
                  <a:off x="615635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DF0DA73C-BB26-49BD-99D6-2189E65BC8A7}"/>
                  </a:ext>
                </a:extLst>
              </p:cNvPr>
              <p:cNvGrpSpPr/>
              <p:nvPr/>
            </p:nvGrpSpPr>
            <p:grpSpPr>
              <a:xfrm>
                <a:off x="2653815" y="4361606"/>
                <a:ext cx="1296890" cy="1296890"/>
                <a:chOff x="2787394" y="4495185"/>
                <a:chExt cx="1029732" cy="1029732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D0588887-607E-4B0D-9CD2-997ACCC25F73}"/>
                    </a:ext>
                  </a:extLst>
                </p:cNvPr>
                <p:cNvSpPr/>
                <p:nvPr/>
              </p:nvSpPr>
              <p:spPr>
                <a:xfrm>
                  <a:off x="2787394" y="4495185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1C86CBE7-5960-4F8E-A55B-586CAF130E0B}"/>
                    </a:ext>
                  </a:extLst>
                </p:cNvPr>
                <p:cNvSpPr/>
                <p:nvPr/>
              </p:nvSpPr>
              <p:spPr>
                <a:xfrm>
                  <a:off x="285487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921194CF-A0CA-4DEF-832E-DD9A36969770}"/>
                  </a:ext>
                </a:extLst>
              </p:cNvPr>
              <p:cNvGrpSpPr/>
              <p:nvPr/>
            </p:nvGrpSpPr>
            <p:grpSpPr>
              <a:xfrm>
                <a:off x="5955295" y="4361606"/>
                <a:ext cx="1296890" cy="1296890"/>
                <a:chOff x="6088874" y="4495185"/>
                <a:chExt cx="1029732" cy="1029732"/>
              </a:xfrm>
            </p:grpSpPr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C3C1FDD3-BFD5-4FCB-8E4B-C1FDFD230847}"/>
                    </a:ext>
                  </a:extLst>
                </p:cNvPr>
                <p:cNvSpPr/>
                <p:nvPr/>
              </p:nvSpPr>
              <p:spPr>
                <a:xfrm>
                  <a:off x="6088874" y="4495185"/>
                  <a:ext cx="1029732" cy="1029732"/>
                </a:xfrm>
                <a:prstGeom prst="ellipse">
                  <a:avLst/>
                </a:prstGeom>
                <a:solidFill>
                  <a:srgbClr val="FFCC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E1C2C35C-EEBB-439C-8078-73ED5A22600E}"/>
                    </a:ext>
                  </a:extLst>
                </p:cNvPr>
                <p:cNvSpPr/>
                <p:nvPr/>
              </p:nvSpPr>
              <p:spPr>
                <a:xfrm>
                  <a:off x="615635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27598425-3204-4661-BEF8-C86D89A4D30C}"/>
                  </a:ext>
                </a:extLst>
              </p:cNvPr>
              <p:cNvSpPr/>
              <p:nvPr/>
            </p:nvSpPr>
            <p:spPr>
              <a:xfrm>
                <a:off x="3528939" y="6150099"/>
                <a:ext cx="2878701" cy="293494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7FB3BB1-2D62-44E2-87D1-CA2030DEBC43}"/>
                </a:ext>
              </a:extLst>
            </p:cNvPr>
            <p:cNvSpPr/>
            <p:nvPr/>
          </p:nvSpPr>
          <p:spPr>
            <a:xfrm>
              <a:off x="4382766" y="5278681"/>
              <a:ext cx="1161743" cy="1161743"/>
            </a:xfrm>
            <a:prstGeom prst="ellipse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41CE77F-A023-4135-A85C-AF188318776B}"/>
                </a:ext>
              </a:extLst>
            </p:cNvPr>
            <p:cNvSpPr/>
            <p:nvPr/>
          </p:nvSpPr>
          <p:spPr>
            <a:xfrm>
              <a:off x="4458899" y="5351291"/>
              <a:ext cx="1009477" cy="473302"/>
            </a:xfrm>
            <a:custGeom>
              <a:avLst/>
              <a:gdLst>
                <a:gd name="connsiteX0" fmla="*/ 1044128 w 1430194"/>
                <a:gd name="connsiteY0" fmla="*/ 81689 h 670560"/>
                <a:gd name="connsiteX1" fmla="*/ 1073527 w 1430194"/>
                <a:gd name="connsiteY1" fmla="*/ 95404 h 670560"/>
                <a:gd name="connsiteX2" fmla="*/ 1420557 w 1430194"/>
                <a:gd name="connsiteY2" fmla="*/ 574967 h 670560"/>
                <a:gd name="connsiteX3" fmla="*/ 1430194 w 1430194"/>
                <a:gd name="connsiteY3" fmla="*/ 670560 h 670560"/>
                <a:gd name="connsiteX4" fmla="*/ 1044128 w 1430194"/>
                <a:gd name="connsiteY4" fmla="*/ 670560 h 670560"/>
                <a:gd name="connsiteX5" fmla="*/ 386067 w 1430194"/>
                <a:gd name="connsiteY5" fmla="*/ 81688 h 670560"/>
                <a:gd name="connsiteX6" fmla="*/ 386067 w 1430194"/>
                <a:gd name="connsiteY6" fmla="*/ 670560 h 670560"/>
                <a:gd name="connsiteX7" fmla="*/ 0 w 1430194"/>
                <a:gd name="connsiteY7" fmla="*/ 670560 h 670560"/>
                <a:gd name="connsiteX8" fmla="*/ 9637 w 1430194"/>
                <a:gd name="connsiteY8" fmla="*/ 574967 h 670560"/>
                <a:gd name="connsiteX9" fmla="*/ 356667 w 1430194"/>
                <a:gd name="connsiteY9" fmla="*/ 95404 h 670560"/>
                <a:gd name="connsiteX10" fmla="*/ 715097 w 1430194"/>
                <a:gd name="connsiteY10" fmla="*/ 0 h 670560"/>
                <a:gd name="connsiteX11" fmla="*/ 962688 w 1430194"/>
                <a:gd name="connsiteY11" fmla="*/ 43695 h 670560"/>
                <a:gd name="connsiteX12" fmla="*/ 983168 w 1430194"/>
                <a:gd name="connsiteY12" fmla="*/ 53249 h 670560"/>
                <a:gd name="connsiteX13" fmla="*/ 983168 w 1430194"/>
                <a:gd name="connsiteY13" fmla="*/ 670560 h 670560"/>
                <a:gd name="connsiteX14" fmla="*/ 447027 w 1430194"/>
                <a:gd name="connsiteY14" fmla="*/ 670560 h 670560"/>
                <a:gd name="connsiteX15" fmla="*/ 447027 w 1430194"/>
                <a:gd name="connsiteY15" fmla="*/ 53249 h 670560"/>
                <a:gd name="connsiteX16" fmla="*/ 467506 w 1430194"/>
                <a:gd name="connsiteY16" fmla="*/ 43695 h 670560"/>
                <a:gd name="connsiteX17" fmla="*/ 715097 w 1430194"/>
                <a:gd name="connsiteY1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0194" h="670560">
                  <a:moveTo>
                    <a:pt x="1044128" y="81689"/>
                  </a:moveTo>
                  <a:lnTo>
                    <a:pt x="1073527" y="95404"/>
                  </a:lnTo>
                  <a:cubicBezTo>
                    <a:pt x="1249443" y="196558"/>
                    <a:pt x="1378592" y="369884"/>
                    <a:pt x="1420557" y="574967"/>
                  </a:cubicBezTo>
                  <a:lnTo>
                    <a:pt x="1430194" y="670560"/>
                  </a:lnTo>
                  <a:lnTo>
                    <a:pt x="1044128" y="670560"/>
                  </a:lnTo>
                  <a:close/>
                  <a:moveTo>
                    <a:pt x="386067" y="81688"/>
                  </a:moveTo>
                  <a:lnTo>
                    <a:pt x="386067" y="670560"/>
                  </a:lnTo>
                  <a:lnTo>
                    <a:pt x="0" y="670560"/>
                  </a:lnTo>
                  <a:lnTo>
                    <a:pt x="9637" y="574967"/>
                  </a:lnTo>
                  <a:cubicBezTo>
                    <a:pt x="51603" y="369884"/>
                    <a:pt x="180751" y="196558"/>
                    <a:pt x="356667" y="95404"/>
                  </a:cubicBezTo>
                  <a:close/>
                  <a:moveTo>
                    <a:pt x="715097" y="0"/>
                  </a:moveTo>
                  <a:cubicBezTo>
                    <a:pt x="802093" y="0"/>
                    <a:pt x="885485" y="15427"/>
                    <a:pt x="962688" y="43695"/>
                  </a:cubicBezTo>
                  <a:lnTo>
                    <a:pt x="983168" y="53249"/>
                  </a:lnTo>
                  <a:lnTo>
                    <a:pt x="983168" y="670560"/>
                  </a:lnTo>
                  <a:lnTo>
                    <a:pt x="447027" y="670560"/>
                  </a:lnTo>
                  <a:lnTo>
                    <a:pt x="447027" y="53249"/>
                  </a:lnTo>
                  <a:lnTo>
                    <a:pt x="467506" y="43695"/>
                  </a:lnTo>
                  <a:cubicBezTo>
                    <a:pt x="544709" y="15427"/>
                    <a:pt x="628101" y="0"/>
                    <a:pt x="715097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BE9864D-6E46-4F4C-965B-8C3E650ED93C}"/>
              </a:ext>
            </a:extLst>
          </p:cNvPr>
          <p:cNvGrpSpPr/>
          <p:nvPr/>
        </p:nvGrpSpPr>
        <p:grpSpPr>
          <a:xfrm>
            <a:off x="4498289" y="1270001"/>
            <a:ext cx="4751018" cy="4826672"/>
            <a:chOff x="2244474" y="948906"/>
            <a:chExt cx="5417051" cy="5503314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81913E68-C135-4DEE-A3D4-A6D7FF41C23E}"/>
                </a:ext>
              </a:extLst>
            </p:cNvPr>
            <p:cNvGrpSpPr/>
            <p:nvPr/>
          </p:nvGrpSpPr>
          <p:grpSpPr>
            <a:xfrm>
              <a:off x="2244474" y="948906"/>
              <a:ext cx="5417051" cy="5503314"/>
              <a:chOff x="1929389" y="300073"/>
              <a:chExt cx="6047222" cy="6143520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912CB36-745D-4565-BA9B-FE2117BBF5F2}"/>
                  </a:ext>
                </a:extLst>
              </p:cNvPr>
              <p:cNvSpPr/>
              <p:nvPr/>
            </p:nvSpPr>
            <p:spPr>
              <a:xfrm rot="1318517">
                <a:off x="2588690" y="736507"/>
                <a:ext cx="4759197" cy="4759196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C2C4D873-564D-4FD9-A5E9-D34F96F1AD39}"/>
                  </a:ext>
                </a:extLst>
              </p:cNvPr>
              <p:cNvSpPr/>
              <p:nvPr/>
            </p:nvSpPr>
            <p:spPr>
              <a:xfrm>
                <a:off x="4659518" y="3052254"/>
                <a:ext cx="617543" cy="3144719"/>
              </a:xfrm>
              <a:prstGeom prst="trapezoid">
                <a:avLst>
                  <a:gd name="adj" fmla="val 2717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4CF92D2-FBA0-4C4F-8830-099DAC429B9A}"/>
                  </a:ext>
                </a:extLst>
              </p:cNvPr>
              <p:cNvSpPr/>
              <p:nvPr/>
            </p:nvSpPr>
            <p:spPr>
              <a:xfrm>
                <a:off x="3794958" y="3052254"/>
                <a:ext cx="2346664" cy="3144719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: 塗りつぶしなし 47">
                <a:extLst>
                  <a:ext uri="{FF2B5EF4-FFF2-40B4-BE49-F238E27FC236}">
                    <a16:creationId xmlns:a16="http://schemas.microsoft.com/office/drawing/2014/main" id="{F93E2209-1D71-490C-BB28-587243D7E1C7}"/>
                  </a:ext>
                </a:extLst>
              </p:cNvPr>
              <p:cNvSpPr/>
              <p:nvPr/>
            </p:nvSpPr>
            <p:spPr>
              <a:xfrm>
                <a:off x="3437495" y="1578463"/>
                <a:ext cx="3061590" cy="3061590"/>
              </a:xfrm>
              <a:prstGeom prst="donut">
                <a:avLst>
                  <a:gd name="adj" fmla="val 152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円: 塗りつぶしなし 48">
                <a:extLst>
                  <a:ext uri="{FF2B5EF4-FFF2-40B4-BE49-F238E27FC236}">
                    <a16:creationId xmlns:a16="http://schemas.microsoft.com/office/drawing/2014/main" id="{1287DD90-2F7A-414B-98BE-F65806943E1C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prstGeom prst="donut">
                <a:avLst>
                  <a:gd name="adj" fmla="val 104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FF5E748-11C5-474C-9B24-B7D024DE939B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754ED543-3B9E-42EE-8EC0-1A3DEED7631B}"/>
                  </a:ext>
                </a:extLst>
              </p:cNvPr>
              <p:cNvSpPr/>
              <p:nvPr/>
            </p:nvSpPr>
            <p:spPr>
              <a:xfrm>
                <a:off x="3992978" y="2133946"/>
                <a:ext cx="1950622" cy="195062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F41E7E8-1CBB-45EC-89F6-3F6BD4F22F38}"/>
                  </a:ext>
                </a:extLst>
              </p:cNvPr>
              <p:cNvGrpSpPr/>
              <p:nvPr/>
            </p:nvGrpSpPr>
            <p:grpSpPr>
              <a:xfrm>
                <a:off x="4316431" y="300073"/>
                <a:ext cx="1296890" cy="1296890"/>
                <a:chOff x="4450010" y="433652"/>
                <a:chExt cx="1029732" cy="1029732"/>
              </a:xfrm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8662F1F8-9192-4EA2-9C20-AAAF9B0F498C}"/>
                    </a:ext>
                  </a:extLst>
                </p:cNvPr>
                <p:cNvSpPr/>
                <p:nvPr/>
              </p:nvSpPr>
              <p:spPr>
                <a:xfrm>
                  <a:off x="4450010" y="433652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7A46B34-DA26-4F06-8341-AA367914CC21}"/>
                    </a:ext>
                  </a:extLst>
                </p:cNvPr>
                <p:cNvSpPr/>
                <p:nvPr/>
              </p:nvSpPr>
              <p:spPr>
                <a:xfrm>
                  <a:off x="4517492" y="49801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52F83EAB-7480-4A8C-A9C6-D5878BBEE7DC}"/>
                  </a:ext>
                </a:extLst>
              </p:cNvPr>
              <p:cNvGrpSpPr/>
              <p:nvPr/>
            </p:nvGrpSpPr>
            <p:grpSpPr>
              <a:xfrm>
                <a:off x="1929389" y="2615859"/>
                <a:ext cx="1296890" cy="1296890"/>
                <a:chOff x="2062968" y="2749438"/>
                <a:chExt cx="1029732" cy="1029732"/>
              </a:xfrm>
            </p:grpSpPr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40ED7E29-E80F-47D7-9170-226CBA44D8A1}"/>
                    </a:ext>
                  </a:extLst>
                </p:cNvPr>
                <p:cNvSpPr/>
                <p:nvPr/>
              </p:nvSpPr>
              <p:spPr>
                <a:xfrm>
                  <a:off x="2062968" y="2749438"/>
                  <a:ext cx="1029732" cy="1029732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634B9BD-D6D5-43CC-A74B-5644643FBFD4}"/>
                    </a:ext>
                  </a:extLst>
                </p:cNvPr>
                <p:cNvSpPr/>
                <p:nvPr/>
              </p:nvSpPr>
              <p:spPr>
                <a:xfrm>
                  <a:off x="2130450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7F73EB6-08C7-47E2-B096-EB2B3354FF3B}"/>
                  </a:ext>
                </a:extLst>
              </p:cNvPr>
              <p:cNvGrpSpPr/>
              <p:nvPr/>
            </p:nvGrpSpPr>
            <p:grpSpPr>
              <a:xfrm>
                <a:off x="6679721" y="2615859"/>
                <a:ext cx="1296890" cy="1296890"/>
                <a:chOff x="6813300" y="2749438"/>
                <a:chExt cx="1029732" cy="1029732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D056D32E-8902-4855-8936-6EFA31EADE4A}"/>
                    </a:ext>
                  </a:extLst>
                </p:cNvPr>
                <p:cNvSpPr/>
                <p:nvPr/>
              </p:nvSpPr>
              <p:spPr>
                <a:xfrm>
                  <a:off x="6813300" y="2749438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32734DCE-A6D1-4341-8CAE-89140BE84B7B}"/>
                    </a:ext>
                  </a:extLst>
                </p:cNvPr>
                <p:cNvSpPr/>
                <p:nvPr/>
              </p:nvSpPr>
              <p:spPr>
                <a:xfrm>
                  <a:off x="6880782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0E325FB-8D25-46B7-B56F-BD017E8F1BE0}"/>
                  </a:ext>
                </a:extLst>
              </p:cNvPr>
              <p:cNvGrpSpPr/>
              <p:nvPr/>
            </p:nvGrpSpPr>
            <p:grpSpPr>
              <a:xfrm>
                <a:off x="2653815" y="1012623"/>
                <a:ext cx="1296890" cy="1296890"/>
                <a:chOff x="2787394" y="1146202"/>
                <a:chExt cx="1029732" cy="1029732"/>
              </a:xfrm>
            </p:grpSpPr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3FE5D19D-5A7D-4E87-92DD-BB28C82B1A9E}"/>
                    </a:ext>
                  </a:extLst>
                </p:cNvPr>
                <p:cNvSpPr/>
                <p:nvPr/>
              </p:nvSpPr>
              <p:spPr>
                <a:xfrm>
                  <a:off x="2787394" y="1146202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1DF9CA5D-3422-4F3B-A3BE-D52D73496E6D}"/>
                    </a:ext>
                  </a:extLst>
                </p:cNvPr>
                <p:cNvSpPr/>
                <p:nvPr/>
              </p:nvSpPr>
              <p:spPr>
                <a:xfrm>
                  <a:off x="285487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699F34BF-A913-42C6-BFB7-BDF655B0A5FB}"/>
                  </a:ext>
                </a:extLst>
              </p:cNvPr>
              <p:cNvGrpSpPr/>
              <p:nvPr/>
            </p:nvGrpSpPr>
            <p:grpSpPr>
              <a:xfrm>
                <a:off x="5955295" y="1012623"/>
                <a:ext cx="1296890" cy="1296890"/>
                <a:chOff x="6088874" y="1146202"/>
                <a:chExt cx="1029732" cy="1029732"/>
              </a:xfrm>
            </p:grpSpPr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ACAA6AB9-6658-46C5-A0A5-5E70DAFC5AB7}"/>
                    </a:ext>
                  </a:extLst>
                </p:cNvPr>
                <p:cNvSpPr/>
                <p:nvPr/>
              </p:nvSpPr>
              <p:spPr>
                <a:xfrm>
                  <a:off x="6088874" y="1146202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42543CE-A1D9-44D5-9BA2-C41F9988905B}"/>
                    </a:ext>
                  </a:extLst>
                </p:cNvPr>
                <p:cNvSpPr/>
                <p:nvPr/>
              </p:nvSpPr>
              <p:spPr>
                <a:xfrm>
                  <a:off x="615635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822157D-C6A6-4764-891F-71271317CC99}"/>
                  </a:ext>
                </a:extLst>
              </p:cNvPr>
              <p:cNvGrpSpPr/>
              <p:nvPr/>
            </p:nvGrpSpPr>
            <p:grpSpPr>
              <a:xfrm>
                <a:off x="2653815" y="4361606"/>
                <a:ext cx="1296890" cy="1296890"/>
                <a:chOff x="2787394" y="4495185"/>
                <a:chExt cx="1029732" cy="1029732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0367C311-3B1C-4DA9-A846-5C12F6F07BE5}"/>
                    </a:ext>
                  </a:extLst>
                </p:cNvPr>
                <p:cNvSpPr/>
                <p:nvPr/>
              </p:nvSpPr>
              <p:spPr>
                <a:xfrm>
                  <a:off x="2787394" y="4495185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8158A88-3D8F-4965-B760-8D5FE4735664}"/>
                    </a:ext>
                  </a:extLst>
                </p:cNvPr>
                <p:cNvSpPr/>
                <p:nvPr/>
              </p:nvSpPr>
              <p:spPr>
                <a:xfrm>
                  <a:off x="285487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01538FF-9438-4240-B032-8465BA068049}"/>
                  </a:ext>
                </a:extLst>
              </p:cNvPr>
              <p:cNvGrpSpPr/>
              <p:nvPr/>
            </p:nvGrpSpPr>
            <p:grpSpPr>
              <a:xfrm>
                <a:off x="5955295" y="4361606"/>
                <a:ext cx="1296890" cy="1296890"/>
                <a:chOff x="6088874" y="4495185"/>
                <a:chExt cx="1029732" cy="1029732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1A167177-C32D-4E60-9C54-D920C0E7B595}"/>
                    </a:ext>
                  </a:extLst>
                </p:cNvPr>
                <p:cNvSpPr/>
                <p:nvPr/>
              </p:nvSpPr>
              <p:spPr>
                <a:xfrm>
                  <a:off x="6088874" y="4495185"/>
                  <a:ext cx="1029732" cy="102973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0A56161-67E2-4928-9D20-3EA1B561A4CD}"/>
                    </a:ext>
                  </a:extLst>
                </p:cNvPr>
                <p:cNvSpPr/>
                <p:nvPr/>
              </p:nvSpPr>
              <p:spPr>
                <a:xfrm>
                  <a:off x="615635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402911CF-8D23-436C-B7E0-573C82DCB4BB}"/>
                  </a:ext>
                </a:extLst>
              </p:cNvPr>
              <p:cNvSpPr/>
              <p:nvPr/>
            </p:nvSpPr>
            <p:spPr>
              <a:xfrm>
                <a:off x="3528939" y="6150099"/>
                <a:ext cx="2878701" cy="293494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9EE2131B-324E-4EF0-9030-04E497E8F50A}"/>
                </a:ext>
              </a:extLst>
            </p:cNvPr>
            <p:cNvSpPr/>
            <p:nvPr/>
          </p:nvSpPr>
          <p:spPr>
            <a:xfrm>
              <a:off x="4382766" y="5278681"/>
              <a:ext cx="1161743" cy="1161743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F39518D6-E645-4685-82E3-C2EF1E6D51B2}"/>
                </a:ext>
              </a:extLst>
            </p:cNvPr>
            <p:cNvSpPr/>
            <p:nvPr/>
          </p:nvSpPr>
          <p:spPr>
            <a:xfrm>
              <a:off x="4458899" y="5351291"/>
              <a:ext cx="1009477" cy="473302"/>
            </a:xfrm>
            <a:custGeom>
              <a:avLst/>
              <a:gdLst>
                <a:gd name="connsiteX0" fmla="*/ 1044128 w 1430194"/>
                <a:gd name="connsiteY0" fmla="*/ 81689 h 670560"/>
                <a:gd name="connsiteX1" fmla="*/ 1073527 w 1430194"/>
                <a:gd name="connsiteY1" fmla="*/ 95404 h 670560"/>
                <a:gd name="connsiteX2" fmla="*/ 1420557 w 1430194"/>
                <a:gd name="connsiteY2" fmla="*/ 574967 h 670560"/>
                <a:gd name="connsiteX3" fmla="*/ 1430194 w 1430194"/>
                <a:gd name="connsiteY3" fmla="*/ 670560 h 670560"/>
                <a:gd name="connsiteX4" fmla="*/ 1044128 w 1430194"/>
                <a:gd name="connsiteY4" fmla="*/ 670560 h 670560"/>
                <a:gd name="connsiteX5" fmla="*/ 386067 w 1430194"/>
                <a:gd name="connsiteY5" fmla="*/ 81688 h 670560"/>
                <a:gd name="connsiteX6" fmla="*/ 386067 w 1430194"/>
                <a:gd name="connsiteY6" fmla="*/ 670560 h 670560"/>
                <a:gd name="connsiteX7" fmla="*/ 0 w 1430194"/>
                <a:gd name="connsiteY7" fmla="*/ 670560 h 670560"/>
                <a:gd name="connsiteX8" fmla="*/ 9637 w 1430194"/>
                <a:gd name="connsiteY8" fmla="*/ 574967 h 670560"/>
                <a:gd name="connsiteX9" fmla="*/ 356667 w 1430194"/>
                <a:gd name="connsiteY9" fmla="*/ 95404 h 670560"/>
                <a:gd name="connsiteX10" fmla="*/ 715097 w 1430194"/>
                <a:gd name="connsiteY10" fmla="*/ 0 h 670560"/>
                <a:gd name="connsiteX11" fmla="*/ 962688 w 1430194"/>
                <a:gd name="connsiteY11" fmla="*/ 43695 h 670560"/>
                <a:gd name="connsiteX12" fmla="*/ 983168 w 1430194"/>
                <a:gd name="connsiteY12" fmla="*/ 53249 h 670560"/>
                <a:gd name="connsiteX13" fmla="*/ 983168 w 1430194"/>
                <a:gd name="connsiteY13" fmla="*/ 670560 h 670560"/>
                <a:gd name="connsiteX14" fmla="*/ 447027 w 1430194"/>
                <a:gd name="connsiteY14" fmla="*/ 670560 h 670560"/>
                <a:gd name="connsiteX15" fmla="*/ 447027 w 1430194"/>
                <a:gd name="connsiteY15" fmla="*/ 53249 h 670560"/>
                <a:gd name="connsiteX16" fmla="*/ 467506 w 1430194"/>
                <a:gd name="connsiteY16" fmla="*/ 43695 h 670560"/>
                <a:gd name="connsiteX17" fmla="*/ 715097 w 1430194"/>
                <a:gd name="connsiteY1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0194" h="670560">
                  <a:moveTo>
                    <a:pt x="1044128" y="81689"/>
                  </a:moveTo>
                  <a:lnTo>
                    <a:pt x="1073527" y="95404"/>
                  </a:lnTo>
                  <a:cubicBezTo>
                    <a:pt x="1249443" y="196558"/>
                    <a:pt x="1378592" y="369884"/>
                    <a:pt x="1420557" y="574967"/>
                  </a:cubicBezTo>
                  <a:lnTo>
                    <a:pt x="1430194" y="670560"/>
                  </a:lnTo>
                  <a:lnTo>
                    <a:pt x="1044128" y="670560"/>
                  </a:lnTo>
                  <a:close/>
                  <a:moveTo>
                    <a:pt x="386067" y="81688"/>
                  </a:moveTo>
                  <a:lnTo>
                    <a:pt x="386067" y="670560"/>
                  </a:lnTo>
                  <a:lnTo>
                    <a:pt x="0" y="670560"/>
                  </a:lnTo>
                  <a:lnTo>
                    <a:pt x="9637" y="574967"/>
                  </a:lnTo>
                  <a:cubicBezTo>
                    <a:pt x="51603" y="369884"/>
                    <a:pt x="180751" y="196558"/>
                    <a:pt x="356667" y="95404"/>
                  </a:cubicBezTo>
                  <a:close/>
                  <a:moveTo>
                    <a:pt x="715097" y="0"/>
                  </a:moveTo>
                  <a:cubicBezTo>
                    <a:pt x="802093" y="0"/>
                    <a:pt x="885485" y="15427"/>
                    <a:pt x="962688" y="43695"/>
                  </a:cubicBezTo>
                  <a:lnTo>
                    <a:pt x="983168" y="53249"/>
                  </a:lnTo>
                  <a:lnTo>
                    <a:pt x="983168" y="670560"/>
                  </a:lnTo>
                  <a:lnTo>
                    <a:pt x="447027" y="670560"/>
                  </a:lnTo>
                  <a:lnTo>
                    <a:pt x="447027" y="53249"/>
                  </a:lnTo>
                  <a:lnTo>
                    <a:pt x="467506" y="43695"/>
                  </a:lnTo>
                  <a:cubicBezTo>
                    <a:pt x="544709" y="15427"/>
                    <a:pt x="628101" y="0"/>
                    <a:pt x="715097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669549F6-CE0F-4814-9CE7-83EF49DD0DBE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説明タイトル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76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49258B8-33F2-4624-97C4-C0B7E6F0B352}"/>
              </a:ext>
            </a:extLst>
          </p:cNvPr>
          <p:cNvSpPr/>
          <p:nvPr/>
        </p:nvSpPr>
        <p:spPr>
          <a:xfrm>
            <a:off x="251460" y="1315206"/>
            <a:ext cx="9372600" cy="48874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フリーフォーム: 図形 125">
            <a:extLst>
              <a:ext uri="{FF2B5EF4-FFF2-40B4-BE49-F238E27FC236}">
                <a16:creationId xmlns:a16="http://schemas.microsoft.com/office/drawing/2014/main" id="{B5E0C4C3-87A3-46CE-80F6-A7958F223B89}"/>
              </a:ext>
            </a:extLst>
          </p:cNvPr>
          <p:cNvSpPr/>
          <p:nvPr/>
        </p:nvSpPr>
        <p:spPr>
          <a:xfrm>
            <a:off x="2626829" y="1507220"/>
            <a:ext cx="4621863" cy="4695460"/>
          </a:xfrm>
          <a:custGeom>
            <a:avLst/>
            <a:gdLst>
              <a:gd name="connsiteX0" fmla="*/ 2943664 w 4621863"/>
              <a:gd name="connsiteY0" fmla="*/ 3893924 h 4695460"/>
              <a:gd name="connsiteX1" fmla="*/ 2872967 w 4621863"/>
              <a:gd name="connsiteY1" fmla="*/ 3919799 h 4695460"/>
              <a:gd name="connsiteX2" fmla="*/ 2751743 w 4621863"/>
              <a:gd name="connsiteY2" fmla="*/ 3950969 h 4695460"/>
              <a:gd name="connsiteX3" fmla="*/ 2776663 w 4621863"/>
              <a:gd name="connsiteY3" fmla="*/ 3996882 h 4695460"/>
              <a:gd name="connsiteX4" fmla="*/ 2815610 w 4621863"/>
              <a:gd name="connsiteY4" fmla="*/ 4189793 h 4695460"/>
              <a:gd name="connsiteX5" fmla="*/ 2730969 w 4621863"/>
              <a:gd name="connsiteY5" fmla="*/ 4466890 h 4695460"/>
              <a:gd name="connsiteX6" fmla="*/ 2727459 w 4621863"/>
              <a:gd name="connsiteY6" fmla="*/ 4471144 h 4695460"/>
              <a:gd name="connsiteX7" fmla="*/ 3128601 w 4621863"/>
              <a:gd name="connsiteY7" fmla="*/ 4471144 h 4695460"/>
              <a:gd name="connsiteX8" fmla="*/ 1701570 w 4621863"/>
              <a:gd name="connsiteY8" fmla="*/ 3893924 h 4695460"/>
              <a:gd name="connsiteX9" fmla="*/ 1516633 w 4621863"/>
              <a:gd name="connsiteY9" fmla="*/ 4471144 h 4695460"/>
              <a:gd name="connsiteX10" fmla="*/ 1912556 w 4621863"/>
              <a:gd name="connsiteY10" fmla="*/ 4471144 h 4695460"/>
              <a:gd name="connsiteX11" fmla="*/ 1909045 w 4621863"/>
              <a:gd name="connsiteY11" fmla="*/ 4466890 h 4695460"/>
              <a:gd name="connsiteX12" fmla="*/ 1824404 w 4621863"/>
              <a:gd name="connsiteY12" fmla="*/ 4189793 h 4695460"/>
              <a:gd name="connsiteX13" fmla="*/ 1863351 w 4621863"/>
              <a:gd name="connsiteY13" fmla="*/ 3996882 h 4695460"/>
              <a:gd name="connsiteX14" fmla="*/ 1888911 w 4621863"/>
              <a:gd name="connsiteY14" fmla="*/ 3949791 h 4695460"/>
              <a:gd name="connsiteX15" fmla="*/ 1772267 w 4621863"/>
              <a:gd name="connsiteY15" fmla="*/ 3919799 h 4695460"/>
              <a:gd name="connsiteX16" fmla="*/ 2973207 w 4621863"/>
              <a:gd name="connsiteY16" fmla="*/ 3755805 h 4695460"/>
              <a:gd name="connsiteX17" fmla="*/ 2998442 w 4621863"/>
              <a:gd name="connsiteY17" fmla="*/ 3832803 h 4695460"/>
              <a:gd name="connsiteX18" fmla="*/ 3004922 w 4621863"/>
              <a:gd name="connsiteY18" fmla="*/ 3830431 h 4695460"/>
              <a:gd name="connsiteX19" fmla="*/ 2734479 w 4621863"/>
              <a:gd name="connsiteY19" fmla="*/ 3241021 h 4695460"/>
              <a:gd name="connsiteX20" fmla="*/ 2670533 w 4621863"/>
              <a:gd name="connsiteY20" fmla="*/ 3264425 h 4695460"/>
              <a:gd name="connsiteX21" fmla="*/ 2558409 w 4621863"/>
              <a:gd name="connsiteY21" fmla="*/ 3293255 h 4695460"/>
              <a:gd name="connsiteX22" fmla="*/ 2494373 w 4621863"/>
              <a:gd name="connsiteY22" fmla="*/ 3303028 h 4695460"/>
              <a:gd name="connsiteX23" fmla="*/ 2517453 w 4621863"/>
              <a:gd name="connsiteY23" fmla="*/ 3735598 h 4695460"/>
              <a:gd name="connsiteX24" fmla="*/ 2597104 w 4621863"/>
              <a:gd name="connsiteY24" fmla="*/ 3778831 h 4695460"/>
              <a:gd name="connsiteX25" fmla="*/ 2730969 w 4621863"/>
              <a:gd name="connsiteY25" fmla="*/ 3912697 h 4695460"/>
              <a:gd name="connsiteX26" fmla="*/ 2732775 w 4621863"/>
              <a:gd name="connsiteY26" fmla="*/ 3916024 h 4695460"/>
              <a:gd name="connsiteX27" fmla="*/ 2861487 w 4621863"/>
              <a:gd name="connsiteY27" fmla="*/ 3882929 h 4695460"/>
              <a:gd name="connsiteX28" fmla="*/ 2931886 w 4621863"/>
              <a:gd name="connsiteY28" fmla="*/ 3857162 h 4695460"/>
              <a:gd name="connsiteX29" fmla="*/ 1910756 w 4621863"/>
              <a:gd name="connsiteY29" fmla="*/ 3241021 h 4695460"/>
              <a:gd name="connsiteX30" fmla="*/ 1713348 w 4621863"/>
              <a:gd name="connsiteY30" fmla="*/ 3857163 h 4695460"/>
              <a:gd name="connsiteX31" fmla="*/ 1783747 w 4621863"/>
              <a:gd name="connsiteY31" fmla="*/ 3882929 h 4695460"/>
              <a:gd name="connsiteX32" fmla="*/ 1907879 w 4621863"/>
              <a:gd name="connsiteY32" fmla="*/ 3914846 h 4695460"/>
              <a:gd name="connsiteX33" fmla="*/ 1909045 w 4621863"/>
              <a:gd name="connsiteY33" fmla="*/ 3912697 h 4695460"/>
              <a:gd name="connsiteX34" fmla="*/ 2127096 w 4621863"/>
              <a:gd name="connsiteY34" fmla="*/ 3733137 h 4695460"/>
              <a:gd name="connsiteX35" fmla="*/ 2127926 w 4621863"/>
              <a:gd name="connsiteY35" fmla="*/ 3732879 h 4695460"/>
              <a:gd name="connsiteX36" fmla="*/ 2150860 w 4621863"/>
              <a:gd name="connsiteY36" fmla="*/ 3303028 h 4695460"/>
              <a:gd name="connsiteX37" fmla="*/ 2086826 w 4621863"/>
              <a:gd name="connsiteY37" fmla="*/ 3293255 h 4695460"/>
              <a:gd name="connsiteX38" fmla="*/ 1974701 w 4621863"/>
              <a:gd name="connsiteY38" fmla="*/ 3264425 h 4695460"/>
              <a:gd name="connsiteX39" fmla="*/ 3125195 w 4621863"/>
              <a:gd name="connsiteY39" fmla="*/ 2995759 h 4695460"/>
              <a:gd name="connsiteX40" fmla="*/ 3022634 w 4621863"/>
              <a:gd name="connsiteY40" fmla="*/ 3084591 h 4695460"/>
              <a:gd name="connsiteX41" fmla="*/ 2880299 w 4621863"/>
              <a:gd name="connsiteY41" fmla="*/ 3175815 h 4695460"/>
              <a:gd name="connsiteX42" fmla="*/ 2796374 w 4621863"/>
              <a:gd name="connsiteY42" fmla="*/ 3216243 h 4695460"/>
              <a:gd name="connsiteX43" fmla="*/ 2816439 w 4621863"/>
              <a:gd name="connsiteY43" fmla="*/ 3277465 h 4695460"/>
              <a:gd name="connsiteX44" fmla="*/ 3044303 w 4621863"/>
              <a:gd name="connsiteY44" fmla="*/ 3813635 h 4695460"/>
              <a:gd name="connsiteX45" fmla="*/ 3039045 w 4621863"/>
              <a:gd name="connsiteY45" fmla="*/ 3816327 h 4695460"/>
              <a:gd name="connsiteX46" fmla="*/ 3011654 w 4621863"/>
              <a:gd name="connsiteY46" fmla="*/ 3827967 h 4695460"/>
              <a:gd name="connsiteX47" fmla="*/ 3027977 w 4621863"/>
              <a:gd name="connsiteY47" fmla="*/ 3821993 h 4695460"/>
              <a:gd name="connsiteX48" fmla="*/ 3039045 w 4621863"/>
              <a:gd name="connsiteY48" fmla="*/ 3816327 h 4695460"/>
              <a:gd name="connsiteX49" fmla="*/ 3044467 w 4621863"/>
              <a:gd name="connsiteY49" fmla="*/ 3814022 h 4695460"/>
              <a:gd name="connsiteX50" fmla="*/ 3044303 w 4621863"/>
              <a:gd name="connsiteY50" fmla="*/ 3813635 h 4695460"/>
              <a:gd name="connsiteX51" fmla="*/ 3111707 w 4621863"/>
              <a:gd name="connsiteY51" fmla="*/ 3779128 h 4695460"/>
              <a:gd name="connsiteX52" fmla="*/ 3087049 w 4621863"/>
              <a:gd name="connsiteY52" fmla="*/ 3699692 h 4695460"/>
              <a:gd name="connsiteX53" fmla="*/ 3076980 w 4621863"/>
              <a:gd name="connsiteY53" fmla="*/ 3599811 h 4695460"/>
              <a:gd name="connsiteX54" fmla="*/ 3295487 w 4621863"/>
              <a:gd name="connsiteY54" fmla="*/ 3188849 h 4695460"/>
              <a:gd name="connsiteX55" fmla="*/ 3310264 w 4621863"/>
              <a:gd name="connsiteY55" fmla="*/ 3180828 h 4695460"/>
              <a:gd name="connsiteX56" fmla="*/ 1509217 w 4621863"/>
              <a:gd name="connsiteY56" fmla="*/ 2986386 h 4695460"/>
              <a:gd name="connsiteX57" fmla="*/ 1313658 w 4621863"/>
              <a:gd name="connsiteY57" fmla="*/ 3181946 h 4695460"/>
              <a:gd name="connsiteX58" fmla="*/ 1326376 w 4621863"/>
              <a:gd name="connsiteY58" fmla="*/ 3188849 h 4695460"/>
              <a:gd name="connsiteX59" fmla="*/ 1544883 w 4621863"/>
              <a:gd name="connsiteY59" fmla="*/ 3599811 h 4695460"/>
              <a:gd name="connsiteX60" fmla="*/ 1534814 w 4621863"/>
              <a:gd name="connsiteY60" fmla="*/ 3699692 h 4695460"/>
              <a:gd name="connsiteX61" fmla="*/ 1512302 w 4621863"/>
              <a:gd name="connsiteY61" fmla="*/ 3772216 h 4695460"/>
              <a:gd name="connsiteX62" fmla="*/ 1617257 w 4621863"/>
              <a:gd name="connsiteY62" fmla="*/ 3821993 h 4695460"/>
              <a:gd name="connsiteX63" fmla="*/ 1624667 w 4621863"/>
              <a:gd name="connsiteY63" fmla="*/ 3824705 h 4695460"/>
              <a:gd name="connsiteX64" fmla="*/ 1756597 w 4621863"/>
              <a:gd name="connsiteY64" fmla="*/ 3497760 h 4695460"/>
              <a:gd name="connsiteX65" fmla="*/ 1848860 w 4621863"/>
              <a:gd name="connsiteY65" fmla="*/ 3216243 h 4695460"/>
              <a:gd name="connsiteX66" fmla="*/ 1764935 w 4621863"/>
              <a:gd name="connsiteY66" fmla="*/ 3175815 h 4695460"/>
              <a:gd name="connsiteX67" fmla="*/ 1622600 w 4621863"/>
              <a:gd name="connsiteY67" fmla="*/ 3084591 h 4695460"/>
              <a:gd name="connsiteX68" fmla="*/ 2066402 w 4621863"/>
              <a:gd name="connsiteY68" fmla="*/ 2844424 h 4695460"/>
              <a:gd name="connsiteX69" fmla="*/ 1927677 w 4621863"/>
              <a:gd name="connsiteY69" fmla="*/ 3188207 h 4695460"/>
              <a:gd name="connsiteX70" fmla="*/ 1921614 w 4621863"/>
              <a:gd name="connsiteY70" fmla="*/ 3207130 h 4695460"/>
              <a:gd name="connsiteX71" fmla="*/ 1985285 w 4621863"/>
              <a:gd name="connsiteY71" fmla="*/ 3230434 h 4695460"/>
              <a:gd name="connsiteX72" fmla="*/ 2093999 w 4621863"/>
              <a:gd name="connsiteY72" fmla="*/ 3258387 h 4695460"/>
              <a:gd name="connsiteX73" fmla="*/ 2152764 w 4621863"/>
              <a:gd name="connsiteY73" fmla="*/ 3267356 h 4695460"/>
              <a:gd name="connsiteX74" fmla="*/ 2173568 w 4621863"/>
              <a:gd name="connsiteY74" fmla="*/ 2877443 h 4695460"/>
              <a:gd name="connsiteX75" fmla="*/ 2172388 w 4621863"/>
              <a:gd name="connsiteY75" fmla="*/ 2877324 h 4695460"/>
              <a:gd name="connsiteX76" fmla="*/ 2585063 w 4621863"/>
              <a:gd name="connsiteY76" fmla="*/ 2842491 h 4695460"/>
              <a:gd name="connsiteX77" fmla="*/ 2472846 w 4621863"/>
              <a:gd name="connsiteY77" fmla="*/ 2877324 h 4695460"/>
              <a:gd name="connsiteX78" fmla="*/ 2471666 w 4621863"/>
              <a:gd name="connsiteY78" fmla="*/ 2877443 h 4695460"/>
              <a:gd name="connsiteX79" fmla="*/ 2492470 w 4621863"/>
              <a:gd name="connsiteY79" fmla="*/ 3267356 h 4695460"/>
              <a:gd name="connsiteX80" fmla="*/ 2551236 w 4621863"/>
              <a:gd name="connsiteY80" fmla="*/ 3258387 h 4695460"/>
              <a:gd name="connsiteX81" fmla="*/ 2659949 w 4621863"/>
              <a:gd name="connsiteY81" fmla="*/ 3230434 h 4695460"/>
              <a:gd name="connsiteX82" fmla="*/ 2723620 w 4621863"/>
              <a:gd name="connsiteY82" fmla="*/ 3207130 h 4695460"/>
              <a:gd name="connsiteX83" fmla="*/ 2673357 w 4621863"/>
              <a:gd name="connsiteY83" fmla="*/ 3050249 h 4695460"/>
              <a:gd name="connsiteX84" fmla="*/ 2824432 w 4621863"/>
              <a:gd name="connsiteY84" fmla="*/ 2694997 h 4695460"/>
              <a:gd name="connsiteX85" fmla="*/ 2739392 w 4621863"/>
              <a:gd name="connsiteY85" fmla="*/ 2765162 h 4695460"/>
              <a:gd name="connsiteX86" fmla="*/ 2662261 w 4621863"/>
              <a:gd name="connsiteY86" fmla="*/ 2807027 h 4695460"/>
              <a:gd name="connsiteX87" fmla="*/ 2785203 w 4621863"/>
              <a:gd name="connsiteY87" fmla="*/ 3182157 h 4695460"/>
              <a:gd name="connsiteX88" fmla="*/ 2863334 w 4621863"/>
              <a:gd name="connsiteY88" fmla="*/ 3144519 h 4695460"/>
              <a:gd name="connsiteX89" fmla="*/ 3001340 w 4621863"/>
              <a:gd name="connsiteY89" fmla="*/ 3056071 h 4695460"/>
              <a:gd name="connsiteX90" fmla="*/ 3100028 w 4621863"/>
              <a:gd name="connsiteY90" fmla="*/ 2970593 h 4695460"/>
              <a:gd name="connsiteX91" fmla="*/ 1809736 w 4621863"/>
              <a:gd name="connsiteY91" fmla="*/ 2685867 h 4695460"/>
              <a:gd name="connsiteX92" fmla="*/ 1534384 w 4621863"/>
              <a:gd name="connsiteY92" fmla="*/ 2961219 h 4695460"/>
              <a:gd name="connsiteX93" fmla="*/ 1643895 w 4621863"/>
              <a:gd name="connsiteY93" fmla="*/ 3056071 h 4695460"/>
              <a:gd name="connsiteX94" fmla="*/ 1781900 w 4621863"/>
              <a:gd name="connsiteY94" fmla="*/ 3144519 h 4695460"/>
              <a:gd name="connsiteX95" fmla="*/ 1860031 w 4621863"/>
              <a:gd name="connsiteY95" fmla="*/ 3182157 h 4695460"/>
              <a:gd name="connsiteX96" fmla="*/ 1982974 w 4621863"/>
              <a:gd name="connsiteY96" fmla="*/ 2807028 h 4695460"/>
              <a:gd name="connsiteX97" fmla="*/ 1905843 w 4621863"/>
              <a:gd name="connsiteY97" fmla="*/ 2765162 h 4695460"/>
              <a:gd name="connsiteX98" fmla="*/ 1254020 w 4621863"/>
              <a:gd name="connsiteY98" fmla="*/ 2622050 h 4695460"/>
              <a:gd name="connsiteX99" fmla="*/ 660850 w 4621863"/>
              <a:gd name="connsiteY99" fmla="*/ 2874137 h 4695460"/>
              <a:gd name="connsiteX100" fmla="*/ 729209 w 4621863"/>
              <a:gd name="connsiteY100" fmla="*/ 3016042 h 4695460"/>
              <a:gd name="connsiteX101" fmla="*/ 821098 w 4621863"/>
              <a:gd name="connsiteY101" fmla="*/ 3162298 h 4695460"/>
              <a:gd name="connsiteX102" fmla="*/ 856367 w 4621863"/>
              <a:gd name="connsiteY102" fmla="*/ 3143155 h 4695460"/>
              <a:gd name="connsiteX103" fmla="*/ 1049279 w 4621863"/>
              <a:gd name="connsiteY103" fmla="*/ 3104208 h 4695460"/>
              <a:gd name="connsiteX104" fmla="*/ 1242191 w 4621863"/>
              <a:gd name="connsiteY104" fmla="*/ 3143155 h 4695460"/>
              <a:gd name="connsiteX105" fmla="*/ 1273722 w 4621863"/>
              <a:gd name="connsiteY105" fmla="*/ 3160269 h 4695460"/>
              <a:gd name="connsiteX106" fmla="*/ 1478760 w 4621863"/>
              <a:gd name="connsiteY106" fmla="*/ 2955231 h 4695460"/>
              <a:gd name="connsiteX107" fmla="*/ 1385071 w 4621863"/>
              <a:gd name="connsiteY107" fmla="*/ 2847063 h 4695460"/>
              <a:gd name="connsiteX108" fmla="*/ 1293848 w 4621863"/>
              <a:gd name="connsiteY108" fmla="*/ 2704727 h 4695460"/>
              <a:gd name="connsiteX109" fmla="*/ 3397458 w 4621863"/>
              <a:gd name="connsiteY109" fmla="*/ 2609087 h 4695460"/>
              <a:gd name="connsiteX110" fmla="*/ 3351386 w 4621863"/>
              <a:gd name="connsiteY110" fmla="*/ 2704727 h 4695460"/>
              <a:gd name="connsiteX111" fmla="*/ 3260163 w 4621863"/>
              <a:gd name="connsiteY111" fmla="*/ 2847063 h 4695460"/>
              <a:gd name="connsiteX112" fmla="*/ 3157101 w 4621863"/>
              <a:gd name="connsiteY112" fmla="*/ 2966053 h 4695460"/>
              <a:gd name="connsiteX113" fmla="*/ 3350200 w 4621863"/>
              <a:gd name="connsiteY113" fmla="*/ 3159152 h 4695460"/>
              <a:gd name="connsiteX114" fmla="*/ 3379673 w 4621863"/>
              <a:gd name="connsiteY114" fmla="*/ 3143155 h 4695460"/>
              <a:gd name="connsiteX115" fmla="*/ 3572584 w 4621863"/>
              <a:gd name="connsiteY115" fmla="*/ 3104208 h 4695460"/>
              <a:gd name="connsiteX116" fmla="*/ 3765496 w 4621863"/>
              <a:gd name="connsiteY116" fmla="*/ 3143155 h 4695460"/>
              <a:gd name="connsiteX117" fmla="*/ 3819414 w 4621863"/>
              <a:gd name="connsiteY117" fmla="*/ 3172420 h 4695460"/>
              <a:gd name="connsiteX118" fmla="*/ 3872391 w 4621863"/>
              <a:gd name="connsiteY118" fmla="*/ 3091928 h 4695460"/>
              <a:gd name="connsiteX119" fmla="*/ 3992333 w 4621863"/>
              <a:gd name="connsiteY119" fmla="*/ 2857637 h 4695460"/>
              <a:gd name="connsiteX120" fmla="*/ 3995045 w 4621863"/>
              <a:gd name="connsiteY120" fmla="*/ 2850228 h 4695460"/>
              <a:gd name="connsiteX121" fmla="*/ 1645744 w 4621863"/>
              <a:gd name="connsiteY121" fmla="*/ 2455573 h 4695460"/>
              <a:gd name="connsiteX122" fmla="*/ 1286781 w 4621863"/>
              <a:gd name="connsiteY122" fmla="*/ 2608127 h 4695460"/>
              <a:gd name="connsiteX123" fmla="*/ 1325143 w 4621863"/>
              <a:gd name="connsiteY123" fmla="*/ 2687762 h 4695460"/>
              <a:gd name="connsiteX124" fmla="*/ 1413592 w 4621863"/>
              <a:gd name="connsiteY124" fmla="*/ 2825768 h 4695460"/>
              <a:gd name="connsiteX125" fmla="*/ 1503927 w 4621863"/>
              <a:gd name="connsiteY125" fmla="*/ 2930064 h 4695460"/>
              <a:gd name="connsiteX126" fmla="*/ 1779396 w 4621863"/>
              <a:gd name="connsiteY126" fmla="*/ 2654595 h 4695460"/>
              <a:gd name="connsiteX127" fmla="*/ 1704498 w 4621863"/>
              <a:gd name="connsiteY127" fmla="*/ 2563818 h 4695460"/>
              <a:gd name="connsiteX128" fmla="*/ 3002640 w 4621863"/>
              <a:gd name="connsiteY128" fmla="*/ 2449768 h 4695460"/>
              <a:gd name="connsiteX129" fmla="*/ 2940736 w 4621863"/>
              <a:gd name="connsiteY129" fmla="*/ 2563818 h 4695460"/>
              <a:gd name="connsiteX130" fmla="*/ 2856708 w 4621863"/>
              <a:gd name="connsiteY130" fmla="*/ 2665661 h 4695460"/>
              <a:gd name="connsiteX131" fmla="*/ 3131934 w 4621863"/>
              <a:gd name="connsiteY131" fmla="*/ 2940886 h 4695460"/>
              <a:gd name="connsiteX132" fmla="*/ 3231642 w 4621863"/>
              <a:gd name="connsiteY132" fmla="*/ 2825768 h 4695460"/>
              <a:gd name="connsiteX133" fmla="*/ 3320091 w 4621863"/>
              <a:gd name="connsiteY133" fmla="*/ 2687762 h 4695460"/>
              <a:gd name="connsiteX134" fmla="*/ 3364414 w 4621863"/>
              <a:gd name="connsiteY134" fmla="*/ 2595753 h 4695460"/>
              <a:gd name="connsiteX135" fmla="*/ 3490552 w 4621863"/>
              <a:gd name="connsiteY135" fmla="*/ 2174062 h 4695460"/>
              <a:gd name="connsiteX136" fmla="*/ 3479115 w 4621863"/>
              <a:gd name="connsiteY136" fmla="*/ 2325222 h 4695460"/>
              <a:gd name="connsiteX137" fmla="*/ 3439996 w 4621863"/>
              <a:gd name="connsiteY137" fmla="*/ 2494962 h 4695460"/>
              <a:gd name="connsiteX138" fmla="*/ 3412850 w 4621863"/>
              <a:gd name="connsiteY138" fmla="*/ 2569131 h 4695460"/>
              <a:gd name="connsiteX139" fmla="*/ 4009768 w 4621863"/>
              <a:gd name="connsiteY139" fmla="*/ 2810001 h 4695460"/>
              <a:gd name="connsiteX140" fmla="*/ 4031157 w 4621863"/>
              <a:gd name="connsiteY140" fmla="*/ 2751562 h 4695460"/>
              <a:gd name="connsiteX141" fmla="*/ 4026378 w 4621863"/>
              <a:gd name="connsiteY141" fmla="*/ 2751080 h 4695460"/>
              <a:gd name="connsiteX142" fmla="*/ 3630655 w 4621863"/>
              <a:gd name="connsiteY142" fmla="*/ 2265546 h 4695460"/>
              <a:gd name="connsiteX143" fmla="*/ 3639878 w 4621863"/>
              <a:gd name="connsiteY143" fmla="*/ 2174062 h 4695460"/>
              <a:gd name="connsiteX144" fmla="*/ 3066679 w 4621863"/>
              <a:gd name="connsiteY144" fmla="*/ 2174062 h 4695460"/>
              <a:gd name="connsiteX145" fmla="*/ 3064195 w 4621863"/>
              <a:gd name="connsiteY145" fmla="*/ 2223259 h 4695460"/>
              <a:gd name="connsiteX146" fmla="*/ 3052899 w 4621863"/>
              <a:gd name="connsiteY146" fmla="*/ 2297273 h 4695460"/>
              <a:gd name="connsiteX147" fmla="*/ 3017972 w 4621863"/>
              <a:gd name="connsiteY147" fmla="*/ 2409788 h 4695460"/>
              <a:gd name="connsiteX148" fmla="*/ 3379858 w 4621863"/>
              <a:gd name="connsiteY148" fmla="*/ 2555818 h 4695460"/>
              <a:gd name="connsiteX149" fmla="*/ 3406005 w 4621863"/>
              <a:gd name="connsiteY149" fmla="*/ 2484378 h 4695460"/>
              <a:gd name="connsiteX150" fmla="*/ 3443934 w 4621863"/>
              <a:gd name="connsiteY150" fmla="*/ 2319802 h 4695460"/>
              <a:gd name="connsiteX151" fmla="*/ 3454961 w 4621863"/>
              <a:gd name="connsiteY151" fmla="*/ 2174062 h 4695460"/>
              <a:gd name="connsiteX152" fmla="*/ 1190273 w 4621863"/>
              <a:gd name="connsiteY152" fmla="*/ 2174062 h 4695460"/>
              <a:gd name="connsiteX153" fmla="*/ 1201300 w 4621863"/>
              <a:gd name="connsiteY153" fmla="*/ 2319802 h 4695460"/>
              <a:gd name="connsiteX154" fmla="*/ 1239229 w 4621863"/>
              <a:gd name="connsiteY154" fmla="*/ 2484378 h 4695460"/>
              <a:gd name="connsiteX155" fmla="*/ 1270091 w 4621863"/>
              <a:gd name="connsiteY155" fmla="*/ 2568700 h 4695460"/>
              <a:gd name="connsiteX156" fmla="*/ 1629215 w 4621863"/>
              <a:gd name="connsiteY156" fmla="*/ 2416079 h 4695460"/>
              <a:gd name="connsiteX157" fmla="*/ 1592335 w 4621863"/>
              <a:gd name="connsiteY157" fmla="*/ 2297273 h 4695460"/>
              <a:gd name="connsiteX158" fmla="*/ 1581039 w 4621863"/>
              <a:gd name="connsiteY158" fmla="*/ 2223259 h 4695460"/>
              <a:gd name="connsiteX159" fmla="*/ 1578555 w 4621863"/>
              <a:gd name="connsiteY159" fmla="*/ 2174062 h 4695460"/>
              <a:gd name="connsiteX160" fmla="*/ 981986 w 4621863"/>
              <a:gd name="connsiteY160" fmla="*/ 2174062 h 4695460"/>
              <a:gd name="connsiteX161" fmla="*/ 991208 w 4621863"/>
              <a:gd name="connsiteY161" fmla="*/ 2265546 h 4695460"/>
              <a:gd name="connsiteX162" fmla="*/ 688516 w 4621863"/>
              <a:gd name="connsiteY162" fmla="*/ 2722202 h 4695460"/>
              <a:gd name="connsiteX163" fmla="*/ 612022 w 4621863"/>
              <a:gd name="connsiteY163" fmla="*/ 2745947 h 4695460"/>
              <a:gd name="connsiteX164" fmla="*/ 644463 w 4621863"/>
              <a:gd name="connsiteY164" fmla="*/ 2834582 h 4695460"/>
              <a:gd name="connsiteX165" fmla="*/ 1237323 w 4621863"/>
              <a:gd name="connsiteY165" fmla="*/ 2582626 h 4695460"/>
              <a:gd name="connsiteX166" fmla="*/ 1205238 w 4621863"/>
              <a:gd name="connsiteY166" fmla="*/ 2494962 h 4695460"/>
              <a:gd name="connsiteX167" fmla="*/ 1166119 w 4621863"/>
              <a:gd name="connsiteY167" fmla="*/ 2325222 h 4695460"/>
              <a:gd name="connsiteX168" fmla="*/ 1154682 w 4621863"/>
              <a:gd name="connsiteY168" fmla="*/ 2174062 h 4695460"/>
              <a:gd name="connsiteX169" fmla="*/ 1262038 w 4621863"/>
              <a:gd name="connsiteY169" fmla="*/ 1747393 h 4695460"/>
              <a:gd name="connsiteX170" fmla="*/ 1239229 w 4621863"/>
              <a:gd name="connsiteY170" fmla="*/ 1809714 h 4695460"/>
              <a:gd name="connsiteX171" fmla="*/ 1201300 w 4621863"/>
              <a:gd name="connsiteY171" fmla="*/ 1974290 h 4695460"/>
              <a:gd name="connsiteX172" fmla="*/ 1189481 w 4621863"/>
              <a:gd name="connsiteY172" fmla="*/ 2130495 h 4695460"/>
              <a:gd name="connsiteX173" fmla="*/ 1578026 w 4621863"/>
              <a:gd name="connsiteY173" fmla="*/ 2130495 h 4695460"/>
              <a:gd name="connsiteX174" fmla="*/ 1581039 w 4621863"/>
              <a:gd name="connsiteY174" fmla="*/ 2070829 h 4695460"/>
              <a:gd name="connsiteX175" fmla="*/ 1592335 w 4621863"/>
              <a:gd name="connsiteY175" fmla="*/ 1996815 h 4695460"/>
              <a:gd name="connsiteX176" fmla="*/ 1624374 w 4621863"/>
              <a:gd name="connsiteY176" fmla="*/ 1893604 h 4695460"/>
              <a:gd name="connsiteX177" fmla="*/ 3373628 w 4621863"/>
              <a:gd name="connsiteY177" fmla="*/ 1721251 h 4695460"/>
              <a:gd name="connsiteX178" fmla="*/ 3014708 w 4621863"/>
              <a:gd name="connsiteY178" fmla="*/ 1873786 h 4695460"/>
              <a:gd name="connsiteX179" fmla="*/ 3052899 w 4621863"/>
              <a:gd name="connsiteY179" fmla="*/ 1996815 h 4695460"/>
              <a:gd name="connsiteX180" fmla="*/ 3064195 w 4621863"/>
              <a:gd name="connsiteY180" fmla="*/ 2070829 h 4695460"/>
              <a:gd name="connsiteX181" fmla="*/ 3067208 w 4621863"/>
              <a:gd name="connsiteY181" fmla="*/ 2130495 h 4695460"/>
              <a:gd name="connsiteX182" fmla="*/ 3455753 w 4621863"/>
              <a:gd name="connsiteY182" fmla="*/ 2130495 h 4695460"/>
              <a:gd name="connsiteX183" fmla="*/ 3443934 w 4621863"/>
              <a:gd name="connsiteY183" fmla="*/ 1974290 h 4695460"/>
              <a:gd name="connsiteX184" fmla="*/ 3406005 w 4621863"/>
              <a:gd name="connsiteY184" fmla="*/ 1809714 h 4695460"/>
              <a:gd name="connsiteX185" fmla="*/ 635466 w 4621863"/>
              <a:gd name="connsiteY185" fmla="*/ 1494556 h 4695460"/>
              <a:gd name="connsiteX186" fmla="*/ 591965 w 4621863"/>
              <a:gd name="connsiteY186" fmla="*/ 1613409 h 4695460"/>
              <a:gd name="connsiteX187" fmla="*/ 551355 w 4621863"/>
              <a:gd name="connsiteY187" fmla="*/ 1775563 h 4695460"/>
              <a:gd name="connsiteX188" fmla="*/ 595486 w 4621863"/>
              <a:gd name="connsiteY188" fmla="*/ 1780012 h 4695460"/>
              <a:gd name="connsiteX189" fmla="*/ 952261 w 4621863"/>
              <a:gd name="connsiteY189" fmla="*/ 2072635 h 4695460"/>
              <a:gd name="connsiteX190" fmla="*/ 970222 w 4621863"/>
              <a:gd name="connsiteY190" fmla="*/ 2130495 h 4695460"/>
              <a:gd name="connsiteX191" fmla="*/ 1153890 w 4621863"/>
              <a:gd name="connsiteY191" fmla="*/ 2130495 h 4695460"/>
              <a:gd name="connsiteX192" fmla="*/ 1166119 w 4621863"/>
              <a:gd name="connsiteY192" fmla="*/ 1968870 h 4695460"/>
              <a:gd name="connsiteX193" fmla="*/ 1205238 w 4621863"/>
              <a:gd name="connsiteY193" fmla="*/ 1799130 h 4695460"/>
              <a:gd name="connsiteX194" fmla="*/ 1229046 w 4621863"/>
              <a:gd name="connsiteY194" fmla="*/ 1734080 h 4695460"/>
              <a:gd name="connsiteX195" fmla="*/ 3984147 w 4621863"/>
              <a:gd name="connsiteY195" fmla="*/ 1429927 h 4695460"/>
              <a:gd name="connsiteX196" fmla="*/ 3995617 w 4621863"/>
              <a:gd name="connsiteY196" fmla="*/ 1456916 h 4695460"/>
              <a:gd name="connsiteX197" fmla="*/ 3406396 w 4621863"/>
              <a:gd name="connsiteY197" fmla="*/ 1707325 h 4695460"/>
              <a:gd name="connsiteX198" fmla="*/ 3439996 w 4621863"/>
              <a:gd name="connsiteY198" fmla="*/ 1799130 h 4695460"/>
              <a:gd name="connsiteX199" fmla="*/ 3479115 w 4621863"/>
              <a:gd name="connsiteY199" fmla="*/ 1968870 h 4695460"/>
              <a:gd name="connsiteX200" fmla="*/ 3491344 w 4621863"/>
              <a:gd name="connsiteY200" fmla="*/ 2130495 h 4695460"/>
              <a:gd name="connsiteX201" fmla="*/ 3651641 w 4621863"/>
              <a:gd name="connsiteY201" fmla="*/ 2130495 h 4695460"/>
              <a:gd name="connsiteX202" fmla="*/ 3669602 w 4621863"/>
              <a:gd name="connsiteY202" fmla="*/ 2072635 h 4695460"/>
              <a:gd name="connsiteX203" fmla="*/ 4026378 w 4621863"/>
              <a:gd name="connsiteY203" fmla="*/ 1780012 h 4695460"/>
              <a:gd name="connsiteX204" fmla="*/ 4093752 w 4621863"/>
              <a:gd name="connsiteY204" fmla="*/ 1773220 h 4695460"/>
              <a:gd name="connsiteX205" fmla="*/ 4077688 w 4621863"/>
              <a:gd name="connsiteY205" fmla="*/ 1699401 h 4695460"/>
              <a:gd name="connsiteX206" fmla="*/ 3992333 w 4621863"/>
              <a:gd name="connsiteY206" fmla="*/ 1446919 h 4695460"/>
              <a:gd name="connsiteX207" fmla="*/ 1498885 w 4621863"/>
              <a:gd name="connsiteY207" fmla="*/ 1369451 h 4695460"/>
              <a:gd name="connsiteX208" fmla="*/ 1482923 w 4621863"/>
              <a:gd name="connsiteY208" fmla="*/ 1384309 h 4695460"/>
              <a:gd name="connsiteX209" fmla="*/ 1277375 w 4621863"/>
              <a:gd name="connsiteY209" fmla="*/ 1705491 h 4695460"/>
              <a:gd name="connsiteX210" fmla="*/ 1276762 w 4621863"/>
              <a:gd name="connsiteY210" fmla="*/ 1707166 h 4695460"/>
              <a:gd name="connsiteX211" fmla="*/ 1637932 w 4621863"/>
              <a:gd name="connsiteY211" fmla="*/ 1852908 h 4695460"/>
              <a:gd name="connsiteX212" fmla="*/ 1704498 w 4621863"/>
              <a:gd name="connsiteY212" fmla="*/ 1730270 h 4695460"/>
              <a:gd name="connsiteX213" fmla="*/ 1774663 w 4621863"/>
              <a:gd name="connsiteY213" fmla="*/ 1645229 h 4695460"/>
              <a:gd name="connsiteX214" fmla="*/ 3136791 w 4621863"/>
              <a:gd name="connsiteY214" fmla="*/ 1358813 h 4695460"/>
              <a:gd name="connsiteX215" fmla="*/ 2861441 w 4621863"/>
              <a:gd name="connsiteY215" fmla="*/ 1634163 h 4695460"/>
              <a:gd name="connsiteX216" fmla="*/ 2940736 w 4621863"/>
              <a:gd name="connsiteY216" fmla="*/ 1730270 h 4695460"/>
              <a:gd name="connsiteX217" fmla="*/ 2997381 w 4621863"/>
              <a:gd name="connsiteY217" fmla="*/ 1834631 h 4695460"/>
              <a:gd name="connsiteX218" fmla="*/ 3356540 w 4621863"/>
              <a:gd name="connsiteY218" fmla="*/ 1681994 h 4695460"/>
              <a:gd name="connsiteX219" fmla="*/ 3320091 w 4621863"/>
              <a:gd name="connsiteY219" fmla="*/ 1606329 h 4695460"/>
              <a:gd name="connsiteX220" fmla="*/ 3231642 w 4621863"/>
              <a:gd name="connsiteY220" fmla="*/ 1468324 h 4695460"/>
              <a:gd name="connsiteX221" fmla="*/ 3169165 w 4621863"/>
              <a:gd name="connsiteY221" fmla="*/ 1326440 h 4695460"/>
              <a:gd name="connsiteX222" fmla="*/ 3161958 w 4621863"/>
              <a:gd name="connsiteY222" fmla="*/ 1333647 h 4695460"/>
              <a:gd name="connsiteX223" fmla="*/ 3260163 w 4621863"/>
              <a:gd name="connsiteY223" fmla="*/ 1447029 h 4695460"/>
              <a:gd name="connsiteX224" fmla="*/ 3351386 w 4621863"/>
              <a:gd name="connsiteY224" fmla="*/ 1589364 h 4695460"/>
              <a:gd name="connsiteX225" fmla="*/ 3389301 w 4621863"/>
              <a:gd name="connsiteY225" fmla="*/ 1668071 h 4695460"/>
              <a:gd name="connsiteX226" fmla="*/ 3978287 w 4621863"/>
              <a:gd name="connsiteY226" fmla="*/ 1417762 h 4695460"/>
              <a:gd name="connsiteX227" fmla="*/ 3949670 w 4621863"/>
              <a:gd name="connsiteY227" fmla="*/ 1358356 h 4695460"/>
              <a:gd name="connsiteX228" fmla="*/ 3923029 w 4621863"/>
              <a:gd name="connsiteY228" fmla="*/ 1390645 h 4695460"/>
              <a:gd name="connsiteX229" fmla="*/ 3572584 w 4621863"/>
              <a:gd name="connsiteY229" fmla="*/ 1535804 h 4695460"/>
              <a:gd name="connsiteX230" fmla="*/ 3222139 w 4621863"/>
              <a:gd name="connsiteY230" fmla="*/ 1390645 h 4695460"/>
              <a:gd name="connsiteX231" fmla="*/ 1454134 w 4621863"/>
              <a:gd name="connsiteY231" fmla="*/ 1324700 h 4695460"/>
              <a:gd name="connsiteX232" fmla="*/ 1399724 w 4621863"/>
              <a:gd name="connsiteY232" fmla="*/ 1390645 h 4695460"/>
              <a:gd name="connsiteX233" fmla="*/ 1049279 w 4621863"/>
              <a:gd name="connsiteY233" fmla="*/ 1535804 h 4695460"/>
              <a:gd name="connsiteX234" fmla="*/ 698834 w 4621863"/>
              <a:gd name="connsiteY234" fmla="*/ 1390645 h 4695460"/>
              <a:gd name="connsiteX235" fmla="*/ 686614 w 4621863"/>
              <a:gd name="connsiteY235" fmla="*/ 1375835 h 4695460"/>
              <a:gd name="connsiteX236" fmla="*/ 652901 w 4621863"/>
              <a:gd name="connsiteY236" fmla="*/ 1446919 h 4695460"/>
              <a:gd name="connsiteX237" fmla="*/ 650189 w 4621863"/>
              <a:gd name="connsiteY237" fmla="*/ 1454329 h 4695460"/>
              <a:gd name="connsiteX238" fmla="*/ 1243769 w 4621863"/>
              <a:gd name="connsiteY238" fmla="*/ 1693853 h 4695460"/>
              <a:gd name="connsiteX239" fmla="*/ 1244581 w 4621863"/>
              <a:gd name="connsiteY239" fmla="*/ 1691637 h 4695460"/>
              <a:gd name="connsiteX240" fmla="*/ 1456577 w 4621863"/>
              <a:gd name="connsiteY240" fmla="*/ 1360378 h 4695460"/>
              <a:gd name="connsiteX241" fmla="*/ 1473790 w 4621863"/>
              <a:gd name="connsiteY241" fmla="*/ 1344356 h 4695460"/>
              <a:gd name="connsiteX242" fmla="*/ 1851375 w 4621863"/>
              <a:gd name="connsiteY242" fmla="*/ 1116105 h 4695460"/>
              <a:gd name="connsiteX243" fmla="*/ 1781900 w 4621863"/>
              <a:gd name="connsiteY243" fmla="*/ 1149573 h 4695460"/>
              <a:gd name="connsiteX244" fmla="*/ 1622261 w 4621863"/>
              <a:gd name="connsiteY244" fmla="*/ 1254607 h 4695460"/>
              <a:gd name="connsiteX245" fmla="*/ 1530795 w 4621863"/>
              <a:gd name="connsiteY245" fmla="*/ 1339748 h 4695460"/>
              <a:gd name="connsiteX246" fmla="*/ 1804000 w 4621863"/>
              <a:gd name="connsiteY246" fmla="*/ 1612953 h 4695460"/>
              <a:gd name="connsiteX247" fmla="*/ 1905843 w 4621863"/>
              <a:gd name="connsiteY247" fmla="*/ 1528926 h 4695460"/>
              <a:gd name="connsiteX248" fmla="*/ 2004143 w 4621863"/>
              <a:gd name="connsiteY248" fmla="*/ 1475570 h 4695460"/>
              <a:gd name="connsiteX249" fmla="*/ 2768710 w 4621863"/>
              <a:gd name="connsiteY249" fmla="*/ 1103990 h 4695460"/>
              <a:gd name="connsiteX250" fmla="*/ 2622779 w 4621863"/>
              <a:gd name="connsiteY250" fmla="*/ 1465631 h 4695460"/>
              <a:gd name="connsiteX251" fmla="*/ 2739392 w 4621863"/>
              <a:gd name="connsiteY251" fmla="*/ 1528926 h 4695460"/>
              <a:gd name="connsiteX252" fmla="*/ 2830168 w 4621863"/>
              <a:gd name="connsiteY252" fmla="*/ 1603823 h 4695460"/>
              <a:gd name="connsiteX253" fmla="*/ 3105635 w 4621863"/>
              <a:gd name="connsiteY253" fmla="*/ 1328356 h 4695460"/>
              <a:gd name="connsiteX254" fmla="*/ 3001340 w 4621863"/>
              <a:gd name="connsiteY254" fmla="*/ 1238021 h 4695460"/>
              <a:gd name="connsiteX255" fmla="*/ 2863334 w 4621863"/>
              <a:gd name="connsiteY255" fmla="*/ 1149573 h 4695460"/>
              <a:gd name="connsiteX256" fmla="*/ 2344400 w 4621863"/>
              <a:gd name="connsiteY256" fmla="*/ 1014306 h 4695460"/>
              <a:gd name="connsiteX257" fmla="*/ 2344400 w 4621863"/>
              <a:gd name="connsiteY257" fmla="*/ 1403815 h 4695460"/>
              <a:gd name="connsiteX258" fmla="*/ 2472846 w 4621863"/>
              <a:gd name="connsiteY258" fmla="*/ 1416763 h 4695460"/>
              <a:gd name="connsiteX259" fmla="*/ 2582585 w 4621863"/>
              <a:gd name="connsiteY259" fmla="*/ 1450828 h 4695460"/>
              <a:gd name="connsiteX260" fmla="*/ 2728668 w 4621863"/>
              <a:gd name="connsiteY260" fmla="*/ 1088809 h 4695460"/>
              <a:gd name="connsiteX261" fmla="*/ 2659949 w 4621863"/>
              <a:gd name="connsiteY261" fmla="*/ 1063658 h 4695460"/>
              <a:gd name="connsiteX262" fmla="*/ 2495373 w 4621863"/>
              <a:gd name="connsiteY262" fmla="*/ 1025729 h 4695460"/>
              <a:gd name="connsiteX263" fmla="*/ 2300833 w 4621863"/>
              <a:gd name="connsiteY263" fmla="*/ 1014306 h 4695460"/>
              <a:gd name="connsiteX264" fmla="*/ 2149861 w 4621863"/>
              <a:gd name="connsiteY264" fmla="*/ 1025729 h 4695460"/>
              <a:gd name="connsiteX265" fmla="*/ 1985285 w 4621863"/>
              <a:gd name="connsiteY265" fmla="*/ 1063658 h 4695460"/>
              <a:gd name="connsiteX266" fmla="*/ 1890370 w 4621863"/>
              <a:gd name="connsiteY266" fmla="*/ 1098397 h 4695460"/>
              <a:gd name="connsiteX267" fmla="*/ 2042770 w 4621863"/>
              <a:gd name="connsiteY267" fmla="*/ 1456999 h 4695460"/>
              <a:gd name="connsiteX268" fmla="*/ 2172388 w 4621863"/>
              <a:gd name="connsiteY268" fmla="*/ 1416763 h 4695460"/>
              <a:gd name="connsiteX269" fmla="*/ 2300833 w 4621863"/>
              <a:gd name="connsiteY269" fmla="*/ 1403815 h 4695460"/>
              <a:gd name="connsiteX270" fmla="*/ 1588099 w 4621863"/>
              <a:gd name="connsiteY270" fmla="*/ 496611 h 4695460"/>
              <a:gd name="connsiteX271" fmla="*/ 1458852 w 4621863"/>
              <a:gd name="connsiteY271" fmla="*/ 558871 h 4695460"/>
              <a:gd name="connsiteX272" fmla="*/ 1335227 w 4621863"/>
              <a:gd name="connsiteY272" fmla="*/ 636542 h 4695460"/>
              <a:gd name="connsiteX273" fmla="*/ 1399724 w 4621863"/>
              <a:gd name="connsiteY273" fmla="*/ 689757 h 4695460"/>
              <a:gd name="connsiteX274" fmla="*/ 1544883 w 4621863"/>
              <a:gd name="connsiteY274" fmla="*/ 1040201 h 4695460"/>
              <a:gd name="connsiteX275" fmla="*/ 1505936 w 4621863"/>
              <a:gd name="connsiteY275" fmla="*/ 1233112 h 4695460"/>
              <a:gd name="connsiteX276" fmla="*/ 1477165 w 4621863"/>
              <a:gd name="connsiteY276" fmla="*/ 1286118 h 4695460"/>
              <a:gd name="connsiteX277" fmla="*/ 1505700 w 4621863"/>
              <a:gd name="connsiteY277" fmla="*/ 1314653 h 4695460"/>
              <a:gd name="connsiteX278" fmla="*/ 1600287 w 4621863"/>
              <a:gd name="connsiteY278" fmla="*/ 1226607 h 4695460"/>
              <a:gd name="connsiteX279" fmla="*/ 1764935 w 4621863"/>
              <a:gd name="connsiteY279" fmla="*/ 1118277 h 4695460"/>
              <a:gd name="connsiteX280" fmla="*/ 1837452 w 4621863"/>
              <a:gd name="connsiteY280" fmla="*/ 1083344 h 4695460"/>
              <a:gd name="connsiteX281" fmla="*/ 3020565 w 4621863"/>
              <a:gd name="connsiteY281" fmla="*/ 479851 h 4695460"/>
              <a:gd name="connsiteX282" fmla="*/ 2782044 w 4621863"/>
              <a:gd name="connsiteY282" fmla="*/ 1070945 h 4695460"/>
              <a:gd name="connsiteX283" fmla="*/ 2880299 w 4621863"/>
              <a:gd name="connsiteY283" fmla="*/ 1118277 h 4695460"/>
              <a:gd name="connsiteX284" fmla="*/ 3022634 w 4621863"/>
              <a:gd name="connsiteY284" fmla="*/ 1209500 h 4695460"/>
              <a:gd name="connsiteX285" fmla="*/ 3130802 w 4621863"/>
              <a:gd name="connsiteY285" fmla="*/ 1303189 h 4695460"/>
              <a:gd name="connsiteX286" fmla="*/ 3145815 w 4621863"/>
              <a:gd name="connsiteY286" fmla="*/ 1288176 h 4695460"/>
              <a:gd name="connsiteX287" fmla="*/ 3115927 w 4621863"/>
              <a:gd name="connsiteY287" fmla="*/ 1233112 h 4695460"/>
              <a:gd name="connsiteX288" fmla="*/ 3076980 w 4621863"/>
              <a:gd name="connsiteY288" fmla="*/ 1040201 h 4695460"/>
              <a:gd name="connsiteX289" fmla="*/ 3295487 w 4621863"/>
              <a:gd name="connsiteY289" fmla="*/ 629239 h 4695460"/>
              <a:gd name="connsiteX290" fmla="*/ 3300545 w 4621863"/>
              <a:gd name="connsiteY290" fmla="*/ 626494 h 4695460"/>
              <a:gd name="connsiteX291" fmla="*/ 3299332 w 4621863"/>
              <a:gd name="connsiteY291" fmla="*/ 625642 h 4695460"/>
              <a:gd name="connsiteX292" fmla="*/ 3027977 w 4621863"/>
              <a:gd name="connsiteY292" fmla="*/ 482564 h 4695460"/>
              <a:gd name="connsiteX293" fmla="*/ 1833107 w 4621863"/>
              <a:gd name="connsiteY293" fmla="*/ 409266 h 4695460"/>
              <a:gd name="connsiteX294" fmla="*/ 1783747 w 4621863"/>
              <a:gd name="connsiteY294" fmla="*/ 421628 h 4695460"/>
              <a:gd name="connsiteX295" fmla="*/ 1627116 w 4621863"/>
              <a:gd name="connsiteY295" fmla="*/ 478955 h 4695460"/>
              <a:gd name="connsiteX296" fmla="*/ 1876443 w 4621863"/>
              <a:gd name="connsiteY296" fmla="*/ 1065629 h 4695460"/>
              <a:gd name="connsiteX297" fmla="*/ 1974701 w 4621863"/>
              <a:gd name="connsiteY297" fmla="*/ 1029667 h 4695460"/>
              <a:gd name="connsiteX298" fmla="*/ 2144441 w 4621863"/>
              <a:gd name="connsiteY298" fmla="*/ 990548 h 4695460"/>
              <a:gd name="connsiteX299" fmla="*/ 2241006 w 4621863"/>
              <a:gd name="connsiteY299" fmla="*/ 983242 h 4695460"/>
              <a:gd name="connsiteX300" fmla="*/ 2220127 w 4621863"/>
              <a:gd name="connsiteY300" fmla="*/ 981137 h 4695460"/>
              <a:gd name="connsiteX301" fmla="*/ 1824404 w 4621863"/>
              <a:gd name="connsiteY301" fmla="*/ 495603 h 4695460"/>
              <a:gd name="connsiteX302" fmla="*/ 2806774 w 4621863"/>
              <a:gd name="connsiteY302" fmla="*/ 407925 h 4695460"/>
              <a:gd name="connsiteX303" fmla="*/ 2815612 w 4621863"/>
              <a:gd name="connsiteY303" fmla="*/ 495603 h 4695460"/>
              <a:gd name="connsiteX304" fmla="*/ 2419890 w 4621863"/>
              <a:gd name="connsiteY304" fmla="*/ 981137 h 4695460"/>
              <a:gd name="connsiteX305" fmla="*/ 2401248 w 4621863"/>
              <a:gd name="connsiteY305" fmla="*/ 983016 h 4695460"/>
              <a:gd name="connsiteX306" fmla="*/ 2500794 w 4621863"/>
              <a:gd name="connsiteY306" fmla="*/ 990548 h 4695460"/>
              <a:gd name="connsiteX307" fmla="*/ 2670533 w 4621863"/>
              <a:gd name="connsiteY307" fmla="*/ 1029667 h 4695460"/>
              <a:gd name="connsiteX308" fmla="*/ 2741981 w 4621863"/>
              <a:gd name="connsiteY308" fmla="*/ 1055817 h 4695460"/>
              <a:gd name="connsiteX309" fmla="*/ 2980339 w 4621863"/>
              <a:gd name="connsiteY309" fmla="*/ 465128 h 4695460"/>
              <a:gd name="connsiteX310" fmla="*/ 2861487 w 4621863"/>
              <a:gd name="connsiteY310" fmla="*/ 421628 h 4695460"/>
              <a:gd name="connsiteX311" fmla="*/ 2320008 w 4621863"/>
              <a:gd name="connsiteY311" fmla="*/ 0 h 4695460"/>
              <a:gd name="connsiteX312" fmla="*/ 2776665 w 4621863"/>
              <a:gd name="connsiteY312" fmla="*/ 302693 h 4695460"/>
              <a:gd name="connsiteX313" fmla="*/ 2795627 w 4621863"/>
              <a:gd name="connsiteY313" fmla="*/ 363776 h 4695460"/>
              <a:gd name="connsiteX314" fmla="*/ 2829276 w 4621863"/>
              <a:gd name="connsiteY314" fmla="*/ 371761 h 4695460"/>
              <a:gd name="connsiteX315" fmla="*/ 3271531 w 4621863"/>
              <a:gd name="connsiteY315" fmla="*/ 563003 h 4695460"/>
              <a:gd name="connsiteX316" fmla="*/ 3335835 w 4621863"/>
              <a:gd name="connsiteY316" fmla="*/ 607339 h 4695460"/>
              <a:gd name="connsiteX317" fmla="*/ 3379673 w 4621863"/>
              <a:gd name="connsiteY317" fmla="*/ 583546 h 4695460"/>
              <a:gd name="connsiteX318" fmla="*/ 3572584 w 4621863"/>
              <a:gd name="connsiteY318" fmla="*/ 544598 h 4695460"/>
              <a:gd name="connsiteX319" fmla="*/ 4068188 w 4621863"/>
              <a:gd name="connsiteY319" fmla="*/ 1040201 h 4695460"/>
              <a:gd name="connsiteX320" fmla="*/ 3983547 w 4621863"/>
              <a:gd name="connsiteY320" fmla="*/ 1317297 h 4695460"/>
              <a:gd name="connsiteX321" fmla="*/ 3975417 w 4621863"/>
              <a:gd name="connsiteY321" fmla="*/ 1327151 h 4695460"/>
              <a:gd name="connsiteX322" fmla="*/ 4036828 w 4621863"/>
              <a:gd name="connsiteY322" fmla="*/ 1453367 h 4695460"/>
              <a:gd name="connsiteX323" fmla="*/ 4113644 w 4621863"/>
              <a:gd name="connsiteY323" fmla="*/ 1684212 h 4695460"/>
              <a:gd name="connsiteX324" fmla="*/ 4132652 w 4621863"/>
              <a:gd name="connsiteY324" fmla="*/ 1770587 h 4695460"/>
              <a:gd name="connsiteX325" fmla="*/ 4226141 w 4621863"/>
              <a:gd name="connsiteY325" fmla="*/ 1780012 h 4695460"/>
              <a:gd name="connsiteX326" fmla="*/ 4621863 w 4621863"/>
              <a:gd name="connsiteY326" fmla="*/ 2265546 h 4695460"/>
              <a:gd name="connsiteX327" fmla="*/ 4126259 w 4621863"/>
              <a:gd name="connsiteY327" fmla="*/ 2761149 h 4695460"/>
              <a:gd name="connsiteX328" fmla="*/ 4071678 w 4621863"/>
              <a:gd name="connsiteY328" fmla="*/ 2755647 h 4695460"/>
              <a:gd name="connsiteX329" fmla="*/ 4057119 w 4621863"/>
              <a:gd name="connsiteY329" fmla="*/ 2799234 h 4695460"/>
              <a:gd name="connsiteX330" fmla="*/ 3889258 w 4621863"/>
              <a:gd name="connsiteY330" fmla="*/ 3138037 h 4695460"/>
              <a:gd name="connsiteX331" fmla="*/ 3852097 w 4621863"/>
              <a:gd name="connsiteY331" fmla="*/ 3190842 h 4695460"/>
              <a:gd name="connsiteX332" fmla="*/ 3923029 w 4621863"/>
              <a:gd name="connsiteY332" fmla="*/ 3249367 h 4695460"/>
              <a:gd name="connsiteX333" fmla="*/ 4068188 w 4621863"/>
              <a:gd name="connsiteY333" fmla="*/ 3599811 h 4695460"/>
              <a:gd name="connsiteX334" fmla="*/ 3572584 w 4621863"/>
              <a:gd name="connsiteY334" fmla="*/ 4095414 h 4695460"/>
              <a:gd name="connsiteX335" fmla="*/ 3161622 w 4621863"/>
              <a:gd name="connsiteY335" fmla="*/ 3876908 h 4695460"/>
              <a:gd name="connsiteX336" fmla="*/ 3128592 w 4621863"/>
              <a:gd name="connsiteY336" fmla="*/ 3816055 h 4695460"/>
              <a:gd name="connsiteX337" fmla="*/ 3043004 w 4621863"/>
              <a:gd name="connsiteY337" fmla="*/ 3857565 h 4695460"/>
              <a:gd name="connsiteX338" fmla="*/ 3010461 w 4621863"/>
              <a:gd name="connsiteY338" fmla="*/ 3869476 h 4695460"/>
              <a:gd name="connsiteX339" fmla="*/ 3207648 w 4621863"/>
              <a:gd name="connsiteY339" fmla="*/ 4471144 h 4695460"/>
              <a:gd name="connsiteX340" fmla="*/ 3385318 w 4621863"/>
              <a:gd name="connsiteY340" fmla="*/ 4471144 h 4695460"/>
              <a:gd name="connsiteX341" fmla="*/ 3422705 w 4621863"/>
              <a:gd name="connsiteY341" fmla="*/ 4508531 h 4695460"/>
              <a:gd name="connsiteX342" fmla="*/ 3422705 w 4621863"/>
              <a:gd name="connsiteY342" fmla="*/ 4695460 h 4695460"/>
              <a:gd name="connsiteX343" fmla="*/ 1222528 w 4621863"/>
              <a:gd name="connsiteY343" fmla="*/ 4695460 h 4695460"/>
              <a:gd name="connsiteX344" fmla="*/ 1222528 w 4621863"/>
              <a:gd name="connsiteY344" fmla="*/ 4508531 h 4695460"/>
              <a:gd name="connsiteX345" fmla="*/ 1259915 w 4621863"/>
              <a:gd name="connsiteY345" fmla="*/ 4471144 h 4695460"/>
              <a:gd name="connsiteX346" fmla="*/ 1437586 w 4621863"/>
              <a:gd name="connsiteY346" fmla="*/ 4471144 h 4695460"/>
              <a:gd name="connsiteX347" fmla="*/ 1634773 w 4621863"/>
              <a:gd name="connsiteY347" fmla="*/ 3869476 h 4695460"/>
              <a:gd name="connsiteX348" fmla="*/ 1602230 w 4621863"/>
              <a:gd name="connsiteY348" fmla="*/ 3857565 h 4695460"/>
              <a:gd name="connsiteX349" fmla="*/ 1497323 w 4621863"/>
              <a:gd name="connsiteY349" fmla="*/ 3808590 h 4695460"/>
              <a:gd name="connsiteX350" fmla="*/ 1460242 w 4621863"/>
              <a:gd name="connsiteY350" fmla="*/ 3876908 h 4695460"/>
              <a:gd name="connsiteX351" fmla="*/ 1049279 w 4621863"/>
              <a:gd name="connsiteY351" fmla="*/ 4095414 h 4695460"/>
              <a:gd name="connsiteX352" fmla="*/ 553675 w 4621863"/>
              <a:gd name="connsiteY352" fmla="*/ 3599811 h 4695460"/>
              <a:gd name="connsiteX353" fmla="*/ 772182 w 4621863"/>
              <a:gd name="connsiteY353" fmla="*/ 3188849 h 4695460"/>
              <a:gd name="connsiteX354" fmla="*/ 785439 w 4621863"/>
              <a:gd name="connsiteY354" fmla="*/ 3181653 h 4695460"/>
              <a:gd name="connsiteX355" fmla="*/ 769501 w 4621863"/>
              <a:gd name="connsiteY355" fmla="*/ 3159168 h 4695460"/>
              <a:gd name="connsiteX356" fmla="*/ 626232 w 4621863"/>
              <a:gd name="connsiteY356" fmla="*/ 2893357 h 4695460"/>
              <a:gd name="connsiteX357" fmla="*/ 571827 w 4621863"/>
              <a:gd name="connsiteY357" fmla="*/ 2753465 h 4695460"/>
              <a:gd name="connsiteX358" fmla="*/ 495604 w 4621863"/>
              <a:gd name="connsiteY358" fmla="*/ 2761149 h 4695460"/>
              <a:gd name="connsiteX359" fmla="*/ 0 w 4621863"/>
              <a:gd name="connsiteY359" fmla="*/ 2265546 h 4695460"/>
              <a:gd name="connsiteX360" fmla="*/ 495604 w 4621863"/>
              <a:gd name="connsiteY360" fmla="*/ 1769943 h 4695460"/>
              <a:gd name="connsiteX361" fmla="*/ 512338 w 4621863"/>
              <a:gd name="connsiteY361" fmla="*/ 1771630 h 4695460"/>
              <a:gd name="connsiteX362" fmla="*/ 530156 w 4621863"/>
              <a:gd name="connsiteY362" fmla="*/ 1689753 h 4695460"/>
              <a:gd name="connsiteX363" fmla="*/ 592102 w 4621863"/>
              <a:gd name="connsiteY363" fmla="*/ 1494738 h 4695460"/>
              <a:gd name="connsiteX364" fmla="*/ 659552 w 4621863"/>
              <a:gd name="connsiteY364" fmla="*/ 1343035 h 4695460"/>
              <a:gd name="connsiteX365" fmla="*/ 638316 w 4621863"/>
              <a:gd name="connsiteY365" fmla="*/ 1317297 h 4695460"/>
              <a:gd name="connsiteX366" fmla="*/ 553675 w 4621863"/>
              <a:gd name="connsiteY366" fmla="*/ 1040201 h 4695460"/>
              <a:gd name="connsiteX367" fmla="*/ 1049279 w 4621863"/>
              <a:gd name="connsiteY367" fmla="*/ 544598 h 4695460"/>
              <a:gd name="connsiteX368" fmla="*/ 1242191 w 4621863"/>
              <a:gd name="connsiteY368" fmla="*/ 583546 h 4695460"/>
              <a:gd name="connsiteX369" fmla="*/ 1296327 w 4621863"/>
              <a:gd name="connsiteY369" fmla="*/ 612929 h 4695460"/>
              <a:gd name="connsiteX370" fmla="*/ 1420855 w 4621863"/>
              <a:gd name="connsiteY370" fmla="*/ 535725 h 4695460"/>
              <a:gd name="connsiteX371" fmla="*/ 1729035 w 4621863"/>
              <a:gd name="connsiteY371" fmla="*/ 398793 h 4695460"/>
              <a:gd name="connsiteX372" fmla="*/ 1844146 w 4621863"/>
              <a:gd name="connsiteY372" fmla="*/ 364560 h 4695460"/>
              <a:gd name="connsiteX373" fmla="*/ 1863351 w 4621863"/>
              <a:gd name="connsiteY373" fmla="*/ 302693 h 4695460"/>
              <a:gd name="connsiteX374" fmla="*/ 2320008 w 4621863"/>
              <a:gd name="connsiteY374" fmla="*/ 0 h 4695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</a:cxnLst>
            <a:rect l="l" t="t" r="r" b="b"/>
            <a:pathLst>
              <a:path w="4621863" h="4695460">
                <a:moveTo>
                  <a:pt x="2943664" y="3893924"/>
                </a:moveTo>
                <a:lnTo>
                  <a:pt x="2872967" y="3919799"/>
                </a:lnTo>
                <a:lnTo>
                  <a:pt x="2751743" y="3950969"/>
                </a:lnTo>
                <a:lnTo>
                  <a:pt x="2776663" y="3996882"/>
                </a:lnTo>
                <a:cubicBezTo>
                  <a:pt x="2801742" y="4056175"/>
                  <a:pt x="2815610" y="4121365"/>
                  <a:pt x="2815610" y="4189793"/>
                </a:cubicBezTo>
                <a:cubicBezTo>
                  <a:pt x="2815610" y="4292436"/>
                  <a:pt x="2784407" y="4387791"/>
                  <a:pt x="2730969" y="4466890"/>
                </a:cubicBezTo>
                <a:lnTo>
                  <a:pt x="2727459" y="4471144"/>
                </a:lnTo>
                <a:lnTo>
                  <a:pt x="3128601" y="4471144"/>
                </a:lnTo>
                <a:close/>
                <a:moveTo>
                  <a:pt x="1701570" y="3893924"/>
                </a:moveTo>
                <a:lnTo>
                  <a:pt x="1516633" y="4471144"/>
                </a:lnTo>
                <a:lnTo>
                  <a:pt x="1912556" y="4471144"/>
                </a:lnTo>
                <a:lnTo>
                  <a:pt x="1909045" y="4466890"/>
                </a:lnTo>
                <a:cubicBezTo>
                  <a:pt x="1855607" y="4387791"/>
                  <a:pt x="1824404" y="4292436"/>
                  <a:pt x="1824404" y="4189793"/>
                </a:cubicBezTo>
                <a:cubicBezTo>
                  <a:pt x="1824404" y="4121365"/>
                  <a:pt x="1838272" y="4056175"/>
                  <a:pt x="1863351" y="3996882"/>
                </a:cubicBezTo>
                <a:lnTo>
                  <a:pt x="1888911" y="3949791"/>
                </a:lnTo>
                <a:lnTo>
                  <a:pt x="1772267" y="3919799"/>
                </a:lnTo>
                <a:close/>
                <a:moveTo>
                  <a:pt x="2973207" y="3755805"/>
                </a:moveTo>
                <a:lnTo>
                  <a:pt x="2998442" y="3832803"/>
                </a:lnTo>
                <a:lnTo>
                  <a:pt x="3004922" y="3830431"/>
                </a:lnTo>
                <a:close/>
                <a:moveTo>
                  <a:pt x="2734479" y="3241021"/>
                </a:moveTo>
                <a:lnTo>
                  <a:pt x="2670533" y="3264425"/>
                </a:lnTo>
                <a:cubicBezTo>
                  <a:pt x="2633898" y="3275820"/>
                  <a:pt x="2596490" y="3285462"/>
                  <a:pt x="2558409" y="3293255"/>
                </a:cubicBezTo>
                <a:lnTo>
                  <a:pt x="2494373" y="3303028"/>
                </a:lnTo>
                <a:lnTo>
                  <a:pt x="2517453" y="3735598"/>
                </a:lnTo>
                <a:lnTo>
                  <a:pt x="2597104" y="3778831"/>
                </a:lnTo>
                <a:cubicBezTo>
                  <a:pt x="2649836" y="3814457"/>
                  <a:pt x="2695344" y="3859964"/>
                  <a:pt x="2730969" y="3912697"/>
                </a:cubicBezTo>
                <a:lnTo>
                  <a:pt x="2732775" y="3916024"/>
                </a:lnTo>
                <a:lnTo>
                  <a:pt x="2861487" y="3882929"/>
                </a:lnTo>
                <a:lnTo>
                  <a:pt x="2931886" y="3857162"/>
                </a:lnTo>
                <a:close/>
                <a:moveTo>
                  <a:pt x="1910756" y="3241021"/>
                </a:moveTo>
                <a:lnTo>
                  <a:pt x="1713348" y="3857163"/>
                </a:lnTo>
                <a:lnTo>
                  <a:pt x="1783747" y="3882929"/>
                </a:lnTo>
                <a:lnTo>
                  <a:pt x="1907879" y="3914846"/>
                </a:lnTo>
                <a:lnTo>
                  <a:pt x="1909045" y="3912697"/>
                </a:lnTo>
                <a:cubicBezTo>
                  <a:pt x="1962484" y="3833598"/>
                  <a:pt x="2038157" y="3770756"/>
                  <a:pt x="2127096" y="3733137"/>
                </a:cubicBezTo>
                <a:lnTo>
                  <a:pt x="2127926" y="3732879"/>
                </a:lnTo>
                <a:lnTo>
                  <a:pt x="2150860" y="3303028"/>
                </a:lnTo>
                <a:lnTo>
                  <a:pt x="2086826" y="3293255"/>
                </a:lnTo>
                <a:cubicBezTo>
                  <a:pt x="2048744" y="3285462"/>
                  <a:pt x="2011337" y="3275820"/>
                  <a:pt x="1974701" y="3264425"/>
                </a:cubicBezTo>
                <a:close/>
                <a:moveTo>
                  <a:pt x="3125195" y="2995759"/>
                </a:moveTo>
                <a:lnTo>
                  <a:pt x="3022634" y="3084591"/>
                </a:lnTo>
                <a:cubicBezTo>
                  <a:pt x="2977588" y="3118280"/>
                  <a:pt x="2930032" y="3148798"/>
                  <a:pt x="2880299" y="3175815"/>
                </a:cubicBezTo>
                <a:lnTo>
                  <a:pt x="2796374" y="3216243"/>
                </a:lnTo>
                <a:lnTo>
                  <a:pt x="2816439" y="3277465"/>
                </a:lnTo>
                <a:lnTo>
                  <a:pt x="3044303" y="3813635"/>
                </a:lnTo>
                <a:lnTo>
                  <a:pt x="3039045" y="3816327"/>
                </a:lnTo>
                <a:lnTo>
                  <a:pt x="3011654" y="3827967"/>
                </a:lnTo>
                <a:lnTo>
                  <a:pt x="3027977" y="3821993"/>
                </a:lnTo>
                <a:lnTo>
                  <a:pt x="3039045" y="3816327"/>
                </a:lnTo>
                <a:lnTo>
                  <a:pt x="3044467" y="3814022"/>
                </a:lnTo>
                <a:lnTo>
                  <a:pt x="3044303" y="3813635"/>
                </a:lnTo>
                <a:lnTo>
                  <a:pt x="3111707" y="3779128"/>
                </a:lnTo>
                <a:lnTo>
                  <a:pt x="3087049" y="3699692"/>
                </a:lnTo>
                <a:cubicBezTo>
                  <a:pt x="3080447" y="3667429"/>
                  <a:pt x="3076980" y="3634025"/>
                  <a:pt x="3076980" y="3599811"/>
                </a:cubicBezTo>
                <a:cubicBezTo>
                  <a:pt x="3076980" y="3428740"/>
                  <a:pt x="3163656" y="3277912"/>
                  <a:pt x="3295487" y="3188849"/>
                </a:cubicBezTo>
                <a:lnTo>
                  <a:pt x="3310264" y="3180828"/>
                </a:lnTo>
                <a:close/>
                <a:moveTo>
                  <a:pt x="1509217" y="2986386"/>
                </a:moveTo>
                <a:lnTo>
                  <a:pt x="1313658" y="3181946"/>
                </a:lnTo>
                <a:lnTo>
                  <a:pt x="1326376" y="3188849"/>
                </a:lnTo>
                <a:cubicBezTo>
                  <a:pt x="1458208" y="3277912"/>
                  <a:pt x="1544883" y="3428740"/>
                  <a:pt x="1544883" y="3599811"/>
                </a:cubicBezTo>
                <a:cubicBezTo>
                  <a:pt x="1544883" y="3634025"/>
                  <a:pt x="1541416" y="3667429"/>
                  <a:pt x="1534814" y="3699692"/>
                </a:cubicBezTo>
                <a:lnTo>
                  <a:pt x="1512302" y="3772216"/>
                </a:lnTo>
                <a:lnTo>
                  <a:pt x="1617257" y="3821993"/>
                </a:lnTo>
                <a:lnTo>
                  <a:pt x="1624667" y="3824705"/>
                </a:lnTo>
                <a:lnTo>
                  <a:pt x="1756597" y="3497760"/>
                </a:lnTo>
                <a:lnTo>
                  <a:pt x="1848860" y="3216243"/>
                </a:lnTo>
                <a:lnTo>
                  <a:pt x="1764935" y="3175815"/>
                </a:lnTo>
                <a:cubicBezTo>
                  <a:pt x="1715202" y="3148798"/>
                  <a:pt x="1667646" y="3118280"/>
                  <a:pt x="1622600" y="3084591"/>
                </a:cubicBezTo>
                <a:close/>
                <a:moveTo>
                  <a:pt x="2066402" y="2844424"/>
                </a:moveTo>
                <a:lnTo>
                  <a:pt x="1927677" y="3188207"/>
                </a:lnTo>
                <a:lnTo>
                  <a:pt x="1921614" y="3207130"/>
                </a:lnTo>
                <a:lnTo>
                  <a:pt x="1985285" y="3230434"/>
                </a:lnTo>
                <a:cubicBezTo>
                  <a:pt x="2020806" y="3241482"/>
                  <a:pt x="2057076" y="3250831"/>
                  <a:pt x="2093999" y="3258387"/>
                </a:cubicBezTo>
                <a:lnTo>
                  <a:pt x="2152764" y="3267356"/>
                </a:lnTo>
                <a:lnTo>
                  <a:pt x="2173568" y="2877443"/>
                </a:lnTo>
                <a:lnTo>
                  <a:pt x="2172388" y="2877324"/>
                </a:lnTo>
                <a:close/>
                <a:moveTo>
                  <a:pt x="2585063" y="2842491"/>
                </a:moveTo>
                <a:lnTo>
                  <a:pt x="2472846" y="2877324"/>
                </a:lnTo>
                <a:lnTo>
                  <a:pt x="2471666" y="2877443"/>
                </a:lnTo>
                <a:lnTo>
                  <a:pt x="2492470" y="3267356"/>
                </a:lnTo>
                <a:lnTo>
                  <a:pt x="2551236" y="3258387"/>
                </a:lnTo>
                <a:cubicBezTo>
                  <a:pt x="2588159" y="3250831"/>
                  <a:pt x="2624428" y="3241482"/>
                  <a:pt x="2659949" y="3230434"/>
                </a:cubicBezTo>
                <a:lnTo>
                  <a:pt x="2723620" y="3207130"/>
                </a:lnTo>
                <a:lnTo>
                  <a:pt x="2673357" y="3050249"/>
                </a:lnTo>
                <a:close/>
                <a:moveTo>
                  <a:pt x="2824432" y="2694997"/>
                </a:moveTo>
                <a:lnTo>
                  <a:pt x="2739392" y="2765162"/>
                </a:lnTo>
                <a:lnTo>
                  <a:pt x="2662261" y="2807027"/>
                </a:lnTo>
                <a:lnTo>
                  <a:pt x="2785203" y="3182157"/>
                </a:lnTo>
                <a:lnTo>
                  <a:pt x="2863334" y="3144519"/>
                </a:lnTo>
                <a:cubicBezTo>
                  <a:pt x="2911554" y="3118324"/>
                  <a:pt x="2957663" y="3088735"/>
                  <a:pt x="3001340" y="3056071"/>
                </a:cubicBezTo>
                <a:lnTo>
                  <a:pt x="3100028" y="2970593"/>
                </a:lnTo>
                <a:close/>
                <a:moveTo>
                  <a:pt x="1809736" y="2685867"/>
                </a:moveTo>
                <a:lnTo>
                  <a:pt x="1534384" y="2961219"/>
                </a:lnTo>
                <a:lnTo>
                  <a:pt x="1643895" y="3056071"/>
                </a:lnTo>
                <a:cubicBezTo>
                  <a:pt x="1687571" y="3088735"/>
                  <a:pt x="1733680" y="3118324"/>
                  <a:pt x="1781900" y="3144519"/>
                </a:cubicBezTo>
                <a:lnTo>
                  <a:pt x="1860031" y="3182157"/>
                </a:lnTo>
                <a:lnTo>
                  <a:pt x="1982974" y="2807028"/>
                </a:lnTo>
                <a:lnTo>
                  <a:pt x="1905843" y="2765162"/>
                </a:lnTo>
                <a:close/>
                <a:moveTo>
                  <a:pt x="1254020" y="2622050"/>
                </a:moveTo>
                <a:lnTo>
                  <a:pt x="660850" y="2874137"/>
                </a:lnTo>
                <a:lnTo>
                  <a:pt x="729209" y="3016042"/>
                </a:lnTo>
                <a:lnTo>
                  <a:pt x="821098" y="3162298"/>
                </a:lnTo>
                <a:lnTo>
                  <a:pt x="856367" y="3143155"/>
                </a:lnTo>
                <a:cubicBezTo>
                  <a:pt x="915661" y="3118076"/>
                  <a:pt x="980850" y="3104208"/>
                  <a:pt x="1049279" y="3104208"/>
                </a:cubicBezTo>
                <a:cubicBezTo>
                  <a:pt x="1117708" y="3104208"/>
                  <a:pt x="1182897" y="3118076"/>
                  <a:pt x="1242191" y="3143155"/>
                </a:cubicBezTo>
                <a:lnTo>
                  <a:pt x="1273722" y="3160269"/>
                </a:lnTo>
                <a:lnTo>
                  <a:pt x="1478760" y="2955231"/>
                </a:lnTo>
                <a:lnTo>
                  <a:pt x="1385071" y="2847063"/>
                </a:lnTo>
                <a:cubicBezTo>
                  <a:pt x="1351383" y="2802016"/>
                  <a:pt x="1320865" y="2754461"/>
                  <a:pt x="1293848" y="2704727"/>
                </a:cubicBezTo>
                <a:close/>
                <a:moveTo>
                  <a:pt x="3397458" y="2609087"/>
                </a:moveTo>
                <a:lnTo>
                  <a:pt x="3351386" y="2704727"/>
                </a:lnTo>
                <a:cubicBezTo>
                  <a:pt x="3324369" y="2754461"/>
                  <a:pt x="3293851" y="2802016"/>
                  <a:pt x="3260163" y="2847063"/>
                </a:cubicBezTo>
                <a:lnTo>
                  <a:pt x="3157101" y="2966053"/>
                </a:lnTo>
                <a:lnTo>
                  <a:pt x="3350200" y="3159152"/>
                </a:lnTo>
                <a:lnTo>
                  <a:pt x="3379673" y="3143155"/>
                </a:lnTo>
                <a:cubicBezTo>
                  <a:pt x="3438966" y="3118076"/>
                  <a:pt x="3504156" y="3104208"/>
                  <a:pt x="3572584" y="3104208"/>
                </a:cubicBezTo>
                <a:cubicBezTo>
                  <a:pt x="3641013" y="3104208"/>
                  <a:pt x="3706203" y="3118076"/>
                  <a:pt x="3765496" y="3143155"/>
                </a:cubicBezTo>
                <a:lnTo>
                  <a:pt x="3819414" y="3172420"/>
                </a:lnTo>
                <a:lnTo>
                  <a:pt x="3872391" y="3091928"/>
                </a:lnTo>
                <a:cubicBezTo>
                  <a:pt x="3917795" y="3017204"/>
                  <a:pt x="3957946" y="2938936"/>
                  <a:pt x="3992333" y="2857637"/>
                </a:cubicBezTo>
                <a:lnTo>
                  <a:pt x="3995045" y="2850228"/>
                </a:lnTo>
                <a:close/>
                <a:moveTo>
                  <a:pt x="1645744" y="2455573"/>
                </a:moveTo>
                <a:lnTo>
                  <a:pt x="1286781" y="2608127"/>
                </a:lnTo>
                <a:lnTo>
                  <a:pt x="1325143" y="2687762"/>
                </a:lnTo>
                <a:cubicBezTo>
                  <a:pt x="1351338" y="2735983"/>
                  <a:pt x="1380928" y="2782092"/>
                  <a:pt x="1413592" y="2825768"/>
                </a:cubicBezTo>
                <a:lnTo>
                  <a:pt x="1503927" y="2930064"/>
                </a:lnTo>
                <a:lnTo>
                  <a:pt x="1779396" y="2654595"/>
                </a:lnTo>
                <a:lnTo>
                  <a:pt x="1704498" y="2563818"/>
                </a:lnTo>
                <a:close/>
                <a:moveTo>
                  <a:pt x="3002640" y="2449768"/>
                </a:moveTo>
                <a:lnTo>
                  <a:pt x="2940736" y="2563818"/>
                </a:lnTo>
                <a:lnTo>
                  <a:pt x="2856708" y="2665661"/>
                </a:lnTo>
                <a:lnTo>
                  <a:pt x="3131934" y="2940886"/>
                </a:lnTo>
                <a:lnTo>
                  <a:pt x="3231642" y="2825768"/>
                </a:lnTo>
                <a:cubicBezTo>
                  <a:pt x="3264306" y="2782092"/>
                  <a:pt x="3293896" y="2735983"/>
                  <a:pt x="3320091" y="2687762"/>
                </a:cubicBezTo>
                <a:lnTo>
                  <a:pt x="3364414" y="2595753"/>
                </a:lnTo>
                <a:close/>
                <a:moveTo>
                  <a:pt x="3490552" y="2174062"/>
                </a:moveTo>
                <a:lnTo>
                  <a:pt x="3479115" y="2325222"/>
                </a:lnTo>
                <a:cubicBezTo>
                  <a:pt x="3470239" y="2383319"/>
                  <a:pt x="3457089" y="2440009"/>
                  <a:pt x="3439996" y="2494962"/>
                </a:cubicBezTo>
                <a:lnTo>
                  <a:pt x="3412850" y="2569131"/>
                </a:lnTo>
                <a:lnTo>
                  <a:pt x="4009768" y="2810001"/>
                </a:lnTo>
                <a:lnTo>
                  <a:pt x="4031157" y="2751562"/>
                </a:lnTo>
                <a:lnTo>
                  <a:pt x="4026378" y="2751080"/>
                </a:lnTo>
                <a:cubicBezTo>
                  <a:pt x="3800539" y="2704867"/>
                  <a:pt x="3630655" y="2505046"/>
                  <a:pt x="3630655" y="2265546"/>
                </a:cubicBezTo>
                <a:lnTo>
                  <a:pt x="3639878" y="2174062"/>
                </a:lnTo>
                <a:close/>
                <a:moveTo>
                  <a:pt x="3066679" y="2174062"/>
                </a:moveTo>
                <a:lnTo>
                  <a:pt x="3064195" y="2223259"/>
                </a:lnTo>
                <a:cubicBezTo>
                  <a:pt x="3061650" y="2248318"/>
                  <a:pt x="3057864" y="2273010"/>
                  <a:pt x="3052899" y="2297273"/>
                </a:cubicBezTo>
                <a:lnTo>
                  <a:pt x="3017972" y="2409788"/>
                </a:lnTo>
                <a:lnTo>
                  <a:pt x="3379858" y="2555818"/>
                </a:lnTo>
                <a:lnTo>
                  <a:pt x="3406005" y="2484378"/>
                </a:lnTo>
                <a:cubicBezTo>
                  <a:pt x="3422577" y="2431097"/>
                  <a:pt x="3435327" y="2376131"/>
                  <a:pt x="3443934" y="2319802"/>
                </a:cubicBezTo>
                <a:lnTo>
                  <a:pt x="3454961" y="2174062"/>
                </a:lnTo>
                <a:close/>
                <a:moveTo>
                  <a:pt x="1190273" y="2174062"/>
                </a:moveTo>
                <a:lnTo>
                  <a:pt x="1201300" y="2319802"/>
                </a:lnTo>
                <a:cubicBezTo>
                  <a:pt x="1209907" y="2376131"/>
                  <a:pt x="1222657" y="2431097"/>
                  <a:pt x="1239229" y="2484378"/>
                </a:cubicBezTo>
                <a:lnTo>
                  <a:pt x="1270091" y="2568700"/>
                </a:lnTo>
                <a:lnTo>
                  <a:pt x="1629215" y="2416079"/>
                </a:lnTo>
                <a:lnTo>
                  <a:pt x="1592335" y="2297273"/>
                </a:lnTo>
                <a:cubicBezTo>
                  <a:pt x="1587370" y="2273010"/>
                  <a:pt x="1583584" y="2248318"/>
                  <a:pt x="1581039" y="2223259"/>
                </a:cubicBezTo>
                <a:lnTo>
                  <a:pt x="1578555" y="2174062"/>
                </a:lnTo>
                <a:close/>
                <a:moveTo>
                  <a:pt x="981986" y="2174062"/>
                </a:moveTo>
                <a:lnTo>
                  <a:pt x="991208" y="2265546"/>
                </a:lnTo>
                <a:cubicBezTo>
                  <a:pt x="991208" y="2470831"/>
                  <a:pt x="866395" y="2646965"/>
                  <a:pt x="688516" y="2722202"/>
                </a:cubicBezTo>
                <a:lnTo>
                  <a:pt x="612022" y="2745947"/>
                </a:lnTo>
                <a:lnTo>
                  <a:pt x="644463" y="2834582"/>
                </a:lnTo>
                <a:lnTo>
                  <a:pt x="1237323" y="2582626"/>
                </a:lnTo>
                <a:lnTo>
                  <a:pt x="1205238" y="2494962"/>
                </a:lnTo>
                <a:cubicBezTo>
                  <a:pt x="1188146" y="2440009"/>
                  <a:pt x="1174996" y="2383319"/>
                  <a:pt x="1166119" y="2325222"/>
                </a:cubicBezTo>
                <a:lnTo>
                  <a:pt x="1154682" y="2174062"/>
                </a:lnTo>
                <a:close/>
                <a:moveTo>
                  <a:pt x="1262038" y="1747393"/>
                </a:moveTo>
                <a:lnTo>
                  <a:pt x="1239229" y="1809714"/>
                </a:lnTo>
                <a:cubicBezTo>
                  <a:pt x="1222657" y="1862995"/>
                  <a:pt x="1209907" y="1917961"/>
                  <a:pt x="1201300" y="1974290"/>
                </a:cubicBezTo>
                <a:lnTo>
                  <a:pt x="1189481" y="2130495"/>
                </a:lnTo>
                <a:lnTo>
                  <a:pt x="1578026" y="2130495"/>
                </a:lnTo>
                <a:lnTo>
                  <a:pt x="1581039" y="2070829"/>
                </a:lnTo>
                <a:cubicBezTo>
                  <a:pt x="1583584" y="2045770"/>
                  <a:pt x="1587370" y="2021077"/>
                  <a:pt x="1592335" y="1996815"/>
                </a:cubicBezTo>
                <a:lnTo>
                  <a:pt x="1624374" y="1893604"/>
                </a:lnTo>
                <a:close/>
                <a:moveTo>
                  <a:pt x="3373628" y="1721251"/>
                </a:moveTo>
                <a:lnTo>
                  <a:pt x="3014708" y="1873786"/>
                </a:lnTo>
                <a:lnTo>
                  <a:pt x="3052899" y="1996815"/>
                </a:lnTo>
                <a:cubicBezTo>
                  <a:pt x="3057864" y="2021077"/>
                  <a:pt x="3061650" y="2045770"/>
                  <a:pt x="3064195" y="2070829"/>
                </a:cubicBezTo>
                <a:lnTo>
                  <a:pt x="3067208" y="2130495"/>
                </a:lnTo>
                <a:lnTo>
                  <a:pt x="3455753" y="2130495"/>
                </a:lnTo>
                <a:lnTo>
                  <a:pt x="3443934" y="1974290"/>
                </a:lnTo>
                <a:cubicBezTo>
                  <a:pt x="3435327" y="1917961"/>
                  <a:pt x="3422577" y="1862995"/>
                  <a:pt x="3406005" y="1809714"/>
                </a:cubicBezTo>
                <a:close/>
                <a:moveTo>
                  <a:pt x="635466" y="1494556"/>
                </a:moveTo>
                <a:lnTo>
                  <a:pt x="591965" y="1613409"/>
                </a:lnTo>
                <a:lnTo>
                  <a:pt x="551355" y="1775563"/>
                </a:lnTo>
                <a:lnTo>
                  <a:pt x="595486" y="1780012"/>
                </a:lnTo>
                <a:cubicBezTo>
                  <a:pt x="756799" y="1813021"/>
                  <a:pt x="889564" y="1924402"/>
                  <a:pt x="952261" y="2072635"/>
                </a:cubicBezTo>
                <a:lnTo>
                  <a:pt x="970222" y="2130495"/>
                </a:lnTo>
                <a:lnTo>
                  <a:pt x="1153890" y="2130495"/>
                </a:lnTo>
                <a:lnTo>
                  <a:pt x="1166119" y="1968870"/>
                </a:lnTo>
                <a:cubicBezTo>
                  <a:pt x="1174996" y="1910773"/>
                  <a:pt x="1188146" y="1854083"/>
                  <a:pt x="1205238" y="1799130"/>
                </a:cubicBezTo>
                <a:lnTo>
                  <a:pt x="1229046" y="1734080"/>
                </a:lnTo>
                <a:close/>
                <a:moveTo>
                  <a:pt x="3984147" y="1429927"/>
                </a:moveTo>
                <a:lnTo>
                  <a:pt x="3995617" y="1456916"/>
                </a:lnTo>
                <a:lnTo>
                  <a:pt x="3406396" y="1707325"/>
                </a:lnTo>
                <a:lnTo>
                  <a:pt x="3439996" y="1799130"/>
                </a:lnTo>
                <a:cubicBezTo>
                  <a:pt x="3457089" y="1854083"/>
                  <a:pt x="3470239" y="1910773"/>
                  <a:pt x="3479115" y="1968870"/>
                </a:cubicBezTo>
                <a:lnTo>
                  <a:pt x="3491344" y="2130495"/>
                </a:lnTo>
                <a:lnTo>
                  <a:pt x="3651641" y="2130495"/>
                </a:lnTo>
                <a:lnTo>
                  <a:pt x="3669602" y="2072635"/>
                </a:lnTo>
                <a:cubicBezTo>
                  <a:pt x="3732299" y="1924402"/>
                  <a:pt x="3865064" y="1813021"/>
                  <a:pt x="4026378" y="1780012"/>
                </a:cubicBezTo>
                <a:lnTo>
                  <a:pt x="4093752" y="1773220"/>
                </a:lnTo>
                <a:lnTo>
                  <a:pt x="4077688" y="1699401"/>
                </a:lnTo>
                <a:cubicBezTo>
                  <a:pt x="4055342" y="1612550"/>
                  <a:pt x="4026720" y="1528219"/>
                  <a:pt x="3992333" y="1446919"/>
                </a:cubicBezTo>
                <a:close/>
                <a:moveTo>
                  <a:pt x="1498885" y="1369451"/>
                </a:moveTo>
                <a:lnTo>
                  <a:pt x="1482923" y="1384309"/>
                </a:lnTo>
                <a:cubicBezTo>
                  <a:pt x="1397477" y="1478321"/>
                  <a:pt x="1327603" y="1586739"/>
                  <a:pt x="1277375" y="1705491"/>
                </a:cubicBezTo>
                <a:lnTo>
                  <a:pt x="1276762" y="1707166"/>
                </a:lnTo>
                <a:lnTo>
                  <a:pt x="1637932" y="1852908"/>
                </a:lnTo>
                <a:lnTo>
                  <a:pt x="1704498" y="1730270"/>
                </a:lnTo>
                <a:lnTo>
                  <a:pt x="1774663" y="1645229"/>
                </a:lnTo>
                <a:close/>
                <a:moveTo>
                  <a:pt x="3136791" y="1358813"/>
                </a:moveTo>
                <a:lnTo>
                  <a:pt x="2861441" y="1634163"/>
                </a:lnTo>
                <a:lnTo>
                  <a:pt x="2940736" y="1730270"/>
                </a:lnTo>
                <a:lnTo>
                  <a:pt x="2997381" y="1834631"/>
                </a:lnTo>
                <a:lnTo>
                  <a:pt x="3356540" y="1681994"/>
                </a:lnTo>
                <a:lnTo>
                  <a:pt x="3320091" y="1606329"/>
                </a:lnTo>
                <a:cubicBezTo>
                  <a:pt x="3293896" y="1558109"/>
                  <a:pt x="3264306" y="1512000"/>
                  <a:pt x="3231642" y="1468324"/>
                </a:cubicBezTo>
                <a:close/>
                <a:moveTo>
                  <a:pt x="3169165" y="1326440"/>
                </a:moveTo>
                <a:lnTo>
                  <a:pt x="3161958" y="1333647"/>
                </a:lnTo>
                <a:lnTo>
                  <a:pt x="3260163" y="1447029"/>
                </a:lnTo>
                <a:cubicBezTo>
                  <a:pt x="3293851" y="1492075"/>
                  <a:pt x="3324369" y="1539631"/>
                  <a:pt x="3351386" y="1589364"/>
                </a:cubicBezTo>
                <a:lnTo>
                  <a:pt x="3389301" y="1668071"/>
                </a:lnTo>
                <a:lnTo>
                  <a:pt x="3978287" y="1417762"/>
                </a:lnTo>
                <a:lnTo>
                  <a:pt x="3949670" y="1358356"/>
                </a:lnTo>
                <a:lnTo>
                  <a:pt x="3923029" y="1390645"/>
                </a:lnTo>
                <a:cubicBezTo>
                  <a:pt x="3833343" y="1480332"/>
                  <a:pt x="3709442" y="1535804"/>
                  <a:pt x="3572584" y="1535804"/>
                </a:cubicBezTo>
                <a:cubicBezTo>
                  <a:pt x="3435727" y="1535804"/>
                  <a:pt x="3311826" y="1480332"/>
                  <a:pt x="3222139" y="1390645"/>
                </a:cubicBezTo>
                <a:close/>
                <a:moveTo>
                  <a:pt x="1454134" y="1324700"/>
                </a:moveTo>
                <a:lnTo>
                  <a:pt x="1399724" y="1390645"/>
                </a:lnTo>
                <a:cubicBezTo>
                  <a:pt x="1310037" y="1480332"/>
                  <a:pt x="1186136" y="1535804"/>
                  <a:pt x="1049279" y="1535804"/>
                </a:cubicBezTo>
                <a:cubicBezTo>
                  <a:pt x="912421" y="1535804"/>
                  <a:pt x="788520" y="1480332"/>
                  <a:pt x="698834" y="1390645"/>
                </a:cubicBezTo>
                <a:lnTo>
                  <a:pt x="686614" y="1375835"/>
                </a:lnTo>
                <a:lnTo>
                  <a:pt x="652901" y="1446919"/>
                </a:lnTo>
                <a:lnTo>
                  <a:pt x="650189" y="1454329"/>
                </a:lnTo>
                <a:lnTo>
                  <a:pt x="1243769" y="1693853"/>
                </a:lnTo>
                <a:lnTo>
                  <a:pt x="1244581" y="1691637"/>
                </a:lnTo>
                <a:cubicBezTo>
                  <a:pt x="1296384" y="1569160"/>
                  <a:pt x="1368451" y="1457339"/>
                  <a:pt x="1456577" y="1360378"/>
                </a:cubicBezTo>
                <a:lnTo>
                  <a:pt x="1473790" y="1344356"/>
                </a:lnTo>
                <a:close/>
                <a:moveTo>
                  <a:pt x="1851375" y="1116105"/>
                </a:moveTo>
                <a:lnTo>
                  <a:pt x="1781900" y="1149573"/>
                </a:lnTo>
                <a:cubicBezTo>
                  <a:pt x="1725643" y="1180133"/>
                  <a:pt x="1672260" y="1215315"/>
                  <a:pt x="1622261" y="1254607"/>
                </a:cubicBezTo>
                <a:lnTo>
                  <a:pt x="1530795" y="1339748"/>
                </a:lnTo>
                <a:lnTo>
                  <a:pt x="1804000" y="1612953"/>
                </a:lnTo>
                <a:lnTo>
                  <a:pt x="1905843" y="1528926"/>
                </a:lnTo>
                <a:lnTo>
                  <a:pt x="2004143" y="1475570"/>
                </a:lnTo>
                <a:close/>
                <a:moveTo>
                  <a:pt x="2768710" y="1103990"/>
                </a:moveTo>
                <a:lnTo>
                  <a:pt x="2622779" y="1465631"/>
                </a:lnTo>
                <a:lnTo>
                  <a:pt x="2739392" y="1528926"/>
                </a:lnTo>
                <a:lnTo>
                  <a:pt x="2830168" y="1603823"/>
                </a:lnTo>
                <a:lnTo>
                  <a:pt x="3105635" y="1328356"/>
                </a:lnTo>
                <a:lnTo>
                  <a:pt x="3001340" y="1238021"/>
                </a:lnTo>
                <a:cubicBezTo>
                  <a:pt x="2957663" y="1205357"/>
                  <a:pt x="2911554" y="1175768"/>
                  <a:pt x="2863334" y="1149573"/>
                </a:cubicBezTo>
                <a:close/>
                <a:moveTo>
                  <a:pt x="2344400" y="1014306"/>
                </a:moveTo>
                <a:lnTo>
                  <a:pt x="2344400" y="1403815"/>
                </a:lnTo>
                <a:lnTo>
                  <a:pt x="2472846" y="1416763"/>
                </a:lnTo>
                <a:lnTo>
                  <a:pt x="2582585" y="1450828"/>
                </a:lnTo>
                <a:lnTo>
                  <a:pt x="2728668" y="1088809"/>
                </a:lnTo>
                <a:lnTo>
                  <a:pt x="2659949" y="1063658"/>
                </a:lnTo>
                <a:cubicBezTo>
                  <a:pt x="2606668" y="1047086"/>
                  <a:pt x="2551702" y="1034336"/>
                  <a:pt x="2495373" y="1025729"/>
                </a:cubicBezTo>
                <a:close/>
                <a:moveTo>
                  <a:pt x="2300833" y="1014306"/>
                </a:moveTo>
                <a:lnTo>
                  <a:pt x="2149861" y="1025729"/>
                </a:lnTo>
                <a:cubicBezTo>
                  <a:pt x="2093532" y="1034336"/>
                  <a:pt x="2038567" y="1047086"/>
                  <a:pt x="1985285" y="1063658"/>
                </a:cubicBezTo>
                <a:lnTo>
                  <a:pt x="1890370" y="1098397"/>
                </a:lnTo>
                <a:lnTo>
                  <a:pt x="2042770" y="1456999"/>
                </a:lnTo>
                <a:lnTo>
                  <a:pt x="2172388" y="1416763"/>
                </a:lnTo>
                <a:lnTo>
                  <a:pt x="2300833" y="1403815"/>
                </a:lnTo>
                <a:close/>
                <a:moveTo>
                  <a:pt x="1588099" y="496611"/>
                </a:moveTo>
                <a:lnTo>
                  <a:pt x="1458852" y="558871"/>
                </a:lnTo>
                <a:lnTo>
                  <a:pt x="1335227" y="636542"/>
                </a:lnTo>
                <a:lnTo>
                  <a:pt x="1399724" y="689757"/>
                </a:lnTo>
                <a:cubicBezTo>
                  <a:pt x="1489411" y="779443"/>
                  <a:pt x="1544883" y="903344"/>
                  <a:pt x="1544883" y="1040201"/>
                </a:cubicBezTo>
                <a:cubicBezTo>
                  <a:pt x="1544883" y="1108629"/>
                  <a:pt x="1531015" y="1173819"/>
                  <a:pt x="1505936" y="1233112"/>
                </a:cubicBezTo>
                <a:lnTo>
                  <a:pt x="1477165" y="1286118"/>
                </a:lnTo>
                <a:lnTo>
                  <a:pt x="1505700" y="1314653"/>
                </a:lnTo>
                <a:lnTo>
                  <a:pt x="1600287" y="1226607"/>
                </a:lnTo>
                <a:cubicBezTo>
                  <a:pt x="1651855" y="1186082"/>
                  <a:pt x="1706913" y="1149797"/>
                  <a:pt x="1764935" y="1118277"/>
                </a:cubicBezTo>
                <a:lnTo>
                  <a:pt x="1837452" y="1083344"/>
                </a:lnTo>
                <a:close/>
                <a:moveTo>
                  <a:pt x="3020565" y="479851"/>
                </a:moveTo>
                <a:lnTo>
                  <a:pt x="2782044" y="1070945"/>
                </a:lnTo>
                <a:lnTo>
                  <a:pt x="2880299" y="1118277"/>
                </a:lnTo>
                <a:cubicBezTo>
                  <a:pt x="2930032" y="1145294"/>
                  <a:pt x="2977588" y="1175812"/>
                  <a:pt x="3022634" y="1209500"/>
                </a:cubicBezTo>
                <a:lnTo>
                  <a:pt x="3130802" y="1303189"/>
                </a:lnTo>
                <a:lnTo>
                  <a:pt x="3145815" y="1288176"/>
                </a:lnTo>
                <a:lnTo>
                  <a:pt x="3115927" y="1233112"/>
                </a:lnTo>
                <a:cubicBezTo>
                  <a:pt x="3090848" y="1173819"/>
                  <a:pt x="3076980" y="1108629"/>
                  <a:pt x="3076980" y="1040201"/>
                </a:cubicBezTo>
                <a:cubicBezTo>
                  <a:pt x="3076980" y="869130"/>
                  <a:pt x="3163656" y="718303"/>
                  <a:pt x="3295487" y="629239"/>
                </a:cubicBezTo>
                <a:lnTo>
                  <a:pt x="3300545" y="626494"/>
                </a:lnTo>
                <a:lnTo>
                  <a:pt x="3299332" y="625642"/>
                </a:lnTo>
                <a:cubicBezTo>
                  <a:pt x="3213550" y="570646"/>
                  <a:pt x="3122827" y="522682"/>
                  <a:pt x="3027977" y="482564"/>
                </a:cubicBezTo>
                <a:close/>
                <a:moveTo>
                  <a:pt x="1833107" y="409266"/>
                </a:moveTo>
                <a:lnTo>
                  <a:pt x="1783747" y="421628"/>
                </a:lnTo>
                <a:lnTo>
                  <a:pt x="1627116" y="478955"/>
                </a:lnTo>
                <a:lnTo>
                  <a:pt x="1876443" y="1065629"/>
                </a:lnTo>
                <a:lnTo>
                  <a:pt x="1974701" y="1029667"/>
                </a:lnTo>
                <a:cubicBezTo>
                  <a:pt x="2029655" y="1012575"/>
                  <a:pt x="2086345" y="999425"/>
                  <a:pt x="2144441" y="990548"/>
                </a:cubicBezTo>
                <a:lnTo>
                  <a:pt x="2241006" y="983242"/>
                </a:lnTo>
                <a:lnTo>
                  <a:pt x="2220127" y="981137"/>
                </a:lnTo>
                <a:cubicBezTo>
                  <a:pt x="1994288" y="934924"/>
                  <a:pt x="1824404" y="735103"/>
                  <a:pt x="1824404" y="495603"/>
                </a:cubicBezTo>
                <a:close/>
                <a:moveTo>
                  <a:pt x="2806774" y="407925"/>
                </a:moveTo>
                <a:lnTo>
                  <a:pt x="2815612" y="495603"/>
                </a:lnTo>
                <a:cubicBezTo>
                  <a:pt x="2815612" y="735103"/>
                  <a:pt x="2645728" y="934924"/>
                  <a:pt x="2419890" y="981137"/>
                </a:cubicBezTo>
                <a:lnTo>
                  <a:pt x="2401248" y="983016"/>
                </a:lnTo>
                <a:lnTo>
                  <a:pt x="2500794" y="990548"/>
                </a:lnTo>
                <a:cubicBezTo>
                  <a:pt x="2558890" y="999425"/>
                  <a:pt x="2615580" y="1012575"/>
                  <a:pt x="2670533" y="1029667"/>
                </a:cubicBezTo>
                <a:lnTo>
                  <a:pt x="2741981" y="1055817"/>
                </a:lnTo>
                <a:lnTo>
                  <a:pt x="2980339" y="465128"/>
                </a:lnTo>
                <a:lnTo>
                  <a:pt x="2861487" y="421628"/>
                </a:lnTo>
                <a:close/>
                <a:moveTo>
                  <a:pt x="2320008" y="0"/>
                </a:moveTo>
                <a:cubicBezTo>
                  <a:pt x="2525295" y="0"/>
                  <a:pt x="2701429" y="124813"/>
                  <a:pt x="2776665" y="302693"/>
                </a:cubicBezTo>
                <a:lnTo>
                  <a:pt x="2795627" y="363776"/>
                </a:lnTo>
                <a:lnTo>
                  <a:pt x="2829276" y="371761"/>
                </a:lnTo>
                <a:cubicBezTo>
                  <a:pt x="2986179" y="416323"/>
                  <a:pt x="3134592" y="481065"/>
                  <a:pt x="3271531" y="563003"/>
                </a:cubicBezTo>
                <a:lnTo>
                  <a:pt x="3335835" y="607339"/>
                </a:lnTo>
                <a:lnTo>
                  <a:pt x="3379673" y="583546"/>
                </a:lnTo>
                <a:cubicBezTo>
                  <a:pt x="3438966" y="558467"/>
                  <a:pt x="3504156" y="544598"/>
                  <a:pt x="3572584" y="544598"/>
                </a:cubicBezTo>
                <a:cubicBezTo>
                  <a:pt x="3846299" y="544598"/>
                  <a:pt x="4068188" y="766487"/>
                  <a:pt x="4068188" y="1040201"/>
                </a:cubicBezTo>
                <a:cubicBezTo>
                  <a:pt x="4068188" y="1142844"/>
                  <a:pt x="4036985" y="1238199"/>
                  <a:pt x="3983547" y="1317297"/>
                </a:cubicBezTo>
                <a:lnTo>
                  <a:pt x="3975417" y="1327151"/>
                </a:lnTo>
                <a:lnTo>
                  <a:pt x="4036828" y="1453367"/>
                </a:lnTo>
                <a:cubicBezTo>
                  <a:pt x="4067291" y="1528005"/>
                  <a:pt x="4093020" y="1605078"/>
                  <a:pt x="4113644" y="1684212"/>
                </a:cubicBezTo>
                <a:lnTo>
                  <a:pt x="4132652" y="1770587"/>
                </a:lnTo>
                <a:lnTo>
                  <a:pt x="4226141" y="1780012"/>
                </a:lnTo>
                <a:cubicBezTo>
                  <a:pt x="4451979" y="1826225"/>
                  <a:pt x="4621863" y="2026046"/>
                  <a:pt x="4621863" y="2265546"/>
                </a:cubicBezTo>
                <a:cubicBezTo>
                  <a:pt x="4621863" y="2539260"/>
                  <a:pt x="4399974" y="2761149"/>
                  <a:pt x="4126259" y="2761149"/>
                </a:cubicBezTo>
                <a:lnTo>
                  <a:pt x="4071678" y="2755647"/>
                </a:lnTo>
                <a:lnTo>
                  <a:pt x="4057119" y="2799234"/>
                </a:lnTo>
                <a:cubicBezTo>
                  <a:pt x="4012624" y="2918474"/>
                  <a:pt x="3956185" y="3031894"/>
                  <a:pt x="3889258" y="3138037"/>
                </a:cubicBezTo>
                <a:lnTo>
                  <a:pt x="3852097" y="3190842"/>
                </a:lnTo>
                <a:lnTo>
                  <a:pt x="3923029" y="3249367"/>
                </a:lnTo>
                <a:cubicBezTo>
                  <a:pt x="4012716" y="3339053"/>
                  <a:pt x="4068188" y="3462954"/>
                  <a:pt x="4068188" y="3599811"/>
                </a:cubicBezTo>
                <a:cubicBezTo>
                  <a:pt x="4068188" y="3873525"/>
                  <a:pt x="3846299" y="4095414"/>
                  <a:pt x="3572584" y="4095414"/>
                </a:cubicBezTo>
                <a:cubicBezTo>
                  <a:pt x="3401512" y="4095414"/>
                  <a:pt x="3250685" y="4008739"/>
                  <a:pt x="3161622" y="3876908"/>
                </a:cubicBezTo>
                <a:lnTo>
                  <a:pt x="3128592" y="3816055"/>
                </a:lnTo>
                <a:lnTo>
                  <a:pt x="3043004" y="3857565"/>
                </a:lnTo>
                <a:lnTo>
                  <a:pt x="3010461" y="3869476"/>
                </a:lnTo>
                <a:lnTo>
                  <a:pt x="3207648" y="4471144"/>
                </a:lnTo>
                <a:lnTo>
                  <a:pt x="3385318" y="4471144"/>
                </a:lnTo>
                <a:cubicBezTo>
                  <a:pt x="3405966" y="4471144"/>
                  <a:pt x="3422705" y="4487883"/>
                  <a:pt x="3422705" y="4508531"/>
                </a:cubicBezTo>
                <a:lnTo>
                  <a:pt x="3422705" y="4695460"/>
                </a:lnTo>
                <a:lnTo>
                  <a:pt x="1222528" y="4695460"/>
                </a:lnTo>
                <a:lnTo>
                  <a:pt x="1222528" y="4508531"/>
                </a:lnTo>
                <a:cubicBezTo>
                  <a:pt x="1222528" y="4487883"/>
                  <a:pt x="1239267" y="4471144"/>
                  <a:pt x="1259915" y="4471144"/>
                </a:cubicBezTo>
                <a:lnTo>
                  <a:pt x="1437586" y="4471144"/>
                </a:lnTo>
                <a:lnTo>
                  <a:pt x="1634773" y="3869476"/>
                </a:lnTo>
                <a:lnTo>
                  <a:pt x="1602230" y="3857565"/>
                </a:lnTo>
                <a:lnTo>
                  <a:pt x="1497323" y="3808590"/>
                </a:lnTo>
                <a:lnTo>
                  <a:pt x="1460242" y="3876908"/>
                </a:lnTo>
                <a:cubicBezTo>
                  <a:pt x="1371178" y="4008739"/>
                  <a:pt x="1220351" y="4095414"/>
                  <a:pt x="1049279" y="4095414"/>
                </a:cubicBezTo>
                <a:cubicBezTo>
                  <a:pt x="775564" y="4095414"/>
                  <a:pt x="553675" y="3873525"/>
                  <a:pt x="553675" y="3599811"/>
                </a:cubicBezTo>
                <a:cubicBezTo>
                  <a:pt x="553675" y="3428740"/>
                  <a:pt x="640350" y="3277912"/>
                  <a:pt x="772182" y="3188849"/>
                </a:cubicBezTo>
                <a:lnTo>
                  <a:pt x="785439" y="3181653"/>
                </a:lnTo>
                <a:lnTo>
                  <a:pt x="769501" y="3159168"/>
                </a:lnTo>
                <a:cubicBezTo>
                  <a:pt x="714846" y="3075035"/>
                  <a:pt x="666841" y="2986183"/>
                  <a:pt x="626232" y="2893357"/>
                </a:cubicBezTo>
                <a:lnTo>
                  <a:pt x="571827" y="2753465"/>
                </a:lnTo>
                <a:lnTo>
                  <a:pt x="495604" y="2761149"/>
                </a:lnTo>
                <a:cubicBezTo>
                  <a:pt x="221889" y="2761149"/>
                  <a:pt x="0" y="2539260"/>
                  <a:pt x="0" y="2265546"/>
                </a:cubicBezTo>
                <a:cubicBezTo>
                  <a:pt x="0" y="1991832"/>
                  <a:pt x="221889" y="1769943"/>
                  <a:pt x="495604" y="1769943"/>
                </a:cubicBezTo>
                <a:lnTo>
                  <a:pt x="512338" y="1771630"/>
                </a:lnTo>
                <a:lnTo>
                  <a:pt x="530156" y="1689753"/>
                </a:lnTo>
                <a:cubicBezTo>
                  <a:pt x="547272" y="1623227"/>
                  <a:pt x="567994" y="1558148"/>
                  <a:pt x="592102" y="1494738"/>
                </a:cubicBezTo>
                <a:lnTo>
                  <a:pt x="659552" y="1343035"/>
                </a:lnTo>
                <a:lnTo>
                  <a:pt x="638316" y="1317297"/>
                </a:lnTo>
                <a:cubicBezTo>
                  <a:pt x="584878" y="1238199"/>
                  <a:pt x="553675" y="1142844"/>
                  <a:pt x="553675" y="1040201"/>
                </a:cubicBezTo>
                <a:cubicBezTo>
                  <a:pt x="553675" y="766487"/>
                  <a:pt x="775564" y="544598"/>
                  <a:pt x="1049279" y="544598"/>
                </a:cubicBezTo>
                <a:cubicBezTo>
                  <a:pt x="1117708" y="544598"/>
                  <a:pt x="1182897" y="558467"/>
                  <a:pt x="1242191" y="583546"/>
                </a:cubicBezTo>
                <a:lnTo>
                  <a:pt x="1296327" y="612929"/>
                </a:lnTo>
                <a:lnTo>
                  <a:pt x="1420855" y="535725"/>
                </a:lnTo>
                <a:cubicBezTo>
                  <a:pt x="1518471" y="481155"/>
                  <a:pt x="1621538" y="435171"/>
                  <a:pt x="1729035" y="398793"/>
                </a:cubicBezTo>
                <a:lnTo>
                  <a:pt x="1844146" y="364560"/>
                </a:lnTo>
                <a:lnTo>
                  <a:pt x="1863351" y="302693"/>
                </a:lnTo>
                <a:cubicBezTo>
                  <a:pt x="1938588" y="124813"/>
                  <a:pt x="2114722" y="0"/>
                  <a:pt x="2320008" y="0"/>
                </a:cubicBezTo>
                <a:close/>
              </a:path>
            </a:pathLst>
          </a:custGeom>
          <a:solidFill>
            <a:schemeClr val="bg1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5E0F70F-1D7A-4FD7-BC4D-61291CE21C0D}"/>
              </a:ext>
            </a:extLst>
          </p:cNvPr>
          <p:cNvSpPr/>
          <p:nvPr/>
        </p:nvSpPr>
        <p:spPr>
          <a:xfrm>
            <a:off x="499059" y="1475810"/>
            <a:ext cx="2053146" cy="2053146"/>
          </a:xfrm>
          <a:prstGeom prst="ellipse">
            <a:avLst/>
          </a:prstGeom>
          <a:solidFill>
            <a:srgbClr val="FF99CC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25A0E43-8B3E-4662-85B0-D78248F83263}"/>
              </a:ext>
            </a:extLst>
          </p:cNvPr>
          <p:cNvGrpSpPr/>
          <p:nvPr/>
        </p:nvGrpSpPr>
        <p:grpSpPr>
          <a:xfrm>
            <a:off x="2629050" y="1507220"/>
            <a:ext cx="4621862" cy="4695460"/>
            <a:chOff x="2244474" y="948906"/>
            <a:chExt cx="5417051" cy="5503314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18C6BD82-450A-4ED0-AEEE-5DB2B98F0501}"/>
                </a:ext>
              </a:extLst>
            </p:cNvPr>
            <p:cNvGrpSpPr/>
            <p:nvPr/>
          </p:nvGrpSpPr>
          <p:grpSpPr>
            <a:xfrm>
              <a:off x="2244474" y="948906"/>
              <a:ext cx="5417051" cy="5503314"/>
              <a:chOff x="1929389" y="300073"/>
              <a:chExt cx="6047222" cy="6143520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70ECDDF-6639-41C2-8DC2-3604FEEA3772}"/>
                  </a:ext>
                </a:extLst>
              </p:cNvPr>
              <p:cNvSpPr/>
              <p:nvPr/>
            </p:nvSpPr>
            <p:spPr>
              <a:xfrm rot="1318517">
                <a:off x="2588690" y="736507"/>
                <a:ext cx="4759197" cy="4759196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8850C02E-2A22-41D0-875E-80FBFABFB8BB}"/>
                  </a:ext>
                </a:extLst>
              </p:cNvPr>
              <p:cNvSpPr/>
              <p:nvPr/>
            </p:nvSpPr>
            <p:spPr>
              <a:xfrm>
                <a:off x="4659518" y="3052254"/>
                <a:ext cx="617543" cy="3144719"/>
              </a:xfrm>
              <a:prstGeom prst="trapezoid">
                <a:avLst>
                  <a:gd name="adj" fmla="val 2717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0A5D008-7E2C-44ED-B22A-71E8E39B1392}"/>
                  </a:ext>
                </a:extLst>
              </p:cNvPr>
              <p:cNvSpPr/>
              <p:nvPr/>
            </p:nvSpPr>
            <p:spPr>
              <a:xfrm>
                <a:off x="3794958" y="3052254"/>
                <a:ext cx="2346664" cy="3144719"/>
              </a:xfrm>
              <a:custGeom>
                <a:avLst/>
                <a:gdLst>
                  <a:gd name="connsiteX0" fmla="*/ 990812 w 1882140"/>
                  <a:gd name="connsiteY0" fmla="*/ 0 h 2522220"/>
                  <a:gd name="connsiteX1" fmla="*/ 1055523 w 1882140"/>
                  <a:gd name="connsiteY1" fmla="*/ 0 h 2522220"/>
                  <a:gd name="connsiteX2" fmla="*/ 1882140 w 1882140"/>
                  <a:gd name="connsiteY2" fmla="*/ 2522220 h 2522220"/>
                  <a:gd name="connsiteX3" fmla="*/ 1798912 w 1882140"/>
                  <a:gd name="connsiteY3" fmla="*/ 2522220 h 2522220"/>
                  <a:gd name="connsiteX4" fmla="*/ 826617 w 1882140"/>
                  <a:gd name="connsiteY4" fmla="*/ 0 h 2522220"/>
                  <a:gd name="connsiteX5" fmla="*/ 891328 w 1882140"/>
                  <a:gd name="connsiteY5" fmla="*/ 0 h 2522220"/>
                  <a:gd name="connsiteX6" fmla="*/ 83228 w 1882140"/>
                  <a:gd name="connsiteY6" fmla="*/ 2522220 h 2522220"/>
                  <a:gd name="connsiteX7" fmla="*/ 0 w 1882140"/>
                  <a:gd name="connsiteY7" fmla="*/ 2522220 h 252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2140" h="2522220">
                    <a:moveTo>
                      <a:pt x="990812" y="0"/>
                    </a:moveTo>
                    <a:lnTo>
                      <a:pt x="1055523" y="0"/>
                    </a:lnTo>
                    <a:lnTo>
                      <a:pt x="1882140" y="2522220"/>
                    </a:lnTo>
                    <a:lnTo>
                      <a:pt x="1798912" y="2522220"/>
                    </a:lnTo>
                    <a:close/>
                    <a:moveTo>
                      <a:pt x="826617" y="0"/>
                    </a:moveTo>
                    <a:lnTo>
                      <a:pt x="891328" y="0"/>
                    </a:lnTo>
                    <a:lnTo>
                      <a:pt x="83228" y="2522220"/>
                    </a:lnTo>
                    <a:lnTo>
                      <a:pt x="0" y="25222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円: 塗りつぶしなし 133">
                <a:extLst>
                  <a:ext uri="{FF2B5EF4-FFF2-40B4-BE49-F238E27FC236}">
                    <a16:creationId xmlns:a16="http://schemas.microsoft.com/office/drawing/2014/main" id="{08E517A1-9412-442C-B8F7-2055970F1413}"/>
                  </a:ext>
                </a:extLst>
              </p:cNvPr>
              <p:cNvSpPr/>
              <p:nvPr/>
            </p:nvSpPr>
            <p:spPr>
              <a:xfrm>
                <a:off x="3437495" y="1578463"/>
                <a:ext cx="3061590" cy="3061590"/>
              </a:xfrm>
              <a:prstGeom prst="donut">
                <a:avLst>
                  <a:gd name="adj" fmla="val 152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円: 塗りつぶしなし 134">
                <a:extLst>
                  <a:ext uri="{FF2B5EF4-FFF2-40B4-BE49-F238E27FC236}">
                    <a16:creationId xmlns:a16="http://schemas.microsoft.com/office/drawing/2014/main" id="{9D7C3E9E-6CAB-4E2B-B89B-DAE682F9C09F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prstGeom prst="donut">
                <a:avLst>
                  <a:gd name="adj" fmla="val 1043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41EE5E2-C632-4D85-9C13-8C5AA8F6DF4F}"/>
                  </a:ext>
                </a:extLst>
              </p:cNvPr>
              <p:cNvSpPr/>
              <p:nvPr/>
            </p:nvSpPr>
            <p:spPr>
              <a:xfrm>
                <a:off x="2546807" y="694623"/>
                <a:ext cx="4842964" cy="4842964"/>
              </a:xfrm>
              <a:custGeom>
                <a:avLst/>
                <a:gdLst>
                  <a:gd name="connsiteX0" fmla="*/ 1919288 w 3884296"/>
                  <a:gd name="connsiteY0" fmla="*/ 0 h 3884296"/>
                  <a:gd name="connsiteX1" fmla="*/ 1965007 w 3884296"/>
                  <a:gd name="connsiteY1" fmla="*/ 0 h 3884296"/>
                  <a:gd name="connsiteX2" fmla="*/ 1965007 w 3884296"/>
                  <a:gd name="connsiteY2" fmla="*/ 1876364 h 3884296"/>
                  <a:gd name="connsiteX3" fmla="*/ 3288694 w 3884296"/>
                  <a:gd name="connsiteY3" fmla="*/ 552678 h 3884296"/>
                  <a:gd name="connsiteX4" fmla="*/ 3321022 w 3884296"/>
                  <a:gd name="connsiteY4" fmla="*/ 585006 h 3884296"/>
                  <a:gd name="connsiteX5" fmla="*/ 1986738 w 3884296"/>
                  <a:gd name="connsiteY5" fmla="*/ 1919289 h 3884296"/>
                  <a:gd name="connsiteX6" fmla="*/ 3884296 w 3884296"/>
                  <a:gd name="connsiteY6" fmla="*/ 1919289 h 3884296"/>
                  <a:gd name="connsiteX7" fmla="*/ 3884296 w 3884296"/>
                  <a:gd name="connsiteY7" fmla="*/ 1965008 h 3884296"/>
                  <a:gd name="connsiteX8" fmla="*/ 1986739 w 3884296"/>
                  <a:gd name="connsiteY8" fmla="*/ 1965008 h 3884296"/>
                  <a:gd name="connsiteX9" fmla="*/ 3321022 w 3884296"/>
                  <a:gd name="connsiteY9" fmla="*/ 3299291 h 3884296"/>
                  <a:gd name="connsiteX10" fmla="*/ 3288694 w 3884296"/>
                  <a:gd name="connsiteY10" fmla="*/ 3331619 h 3884296"/>
                  <a:gd name="connsiteX11" fmla="*/ 1965007 w 3884296"/>
                  <a:gd name="connsiteY11" fmla="*/ 2007932 h 3884296"/>
                  <a:gd name="connsiteX12" fmla="*/ 1965007 w 3884296"/>
                  <a:gd name="connsiteY12" fmla="*/ 3884296 h 3884296"/>
                  <a:gd name="connsiteX13" fmla="*/ 1919288 w 3884296"/>
                  <a:gd name="connsiteY13" fmla="*/ 3884296 h 3884296"/>
                  <a:gd name="connsiteX14" fmla="*/ 1919288 w 3884296"/>
                  <a:gd name="connsiteY14" fmla="*/ 1986740 h 3884296"/>
                  <a:gd name="connsiteX15" fmla="*/ 574410 w 3884296"/>
                  <a:gd name="connsiteY15" fmla="*/ 3331618 h 3884296"/>
                  <a:gd name="connsiteX16" fmla="*/ 542082 w 3884296"/>
                  <a:gd name="connsiteY16" fmla="*/ 3299290 h 3884296"/>
                  <a:gd name="connsiteX17" fmla="*/ 1876363 w 3884296"/>
                  <a:gd name="connsiteY17" fmla="*/ 1965008 h 3884296"/>
                  <a:gd name="connsiteX18" fmla="*/ 0 w 3884296"/>
                  <a:gd name="connsiteY18" fmla="*/ 1965008 h 3884296"/>
                  <a:gd name="connsiteX19" fmla="*/ 0 w 3884296"/>
                  <a:gd name="connsiteY19" fmla="*/ 1919289 h 3884296"/>
                  <a:gd name="connsiteX20" fmla="*/ 1876364 w 3884296"/>
                  <a:gd name="connsiteY20" fmla="*/ 1919289 h 3884296"/>
                  <a:gd name="connsiteX21" fmla="*/ 542082 w 3884296"/>
                  <a:gd name="connsiteY21" fmla="*/ 585007 h 3884296"/>
                  <a:gd name="connsiteX22" fmla="*/ 574410 w 3884296"/>
                  <a:gd name="connsiteY22" fmla="*/ 552678 h 3884296"/>
                  <a:gd name="connsiteX23" fmla="*/ 1919288 w 3884296"/>
                  <a:gd name="connsiteY23" fmla="*/ 1897557 h 3884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884296" h="3884296">
                    <a:moveTo>
                      <a:pt x="1919288" y="0"/>
                    </a:moveTo>
                    <a:lnTo>
                      <a:pt x="1965007" y="0"/>
                    </a:lnTo>
                    <a:lnTo>
                      <a:pt x="1965007" y="1876364"/>
                    </a:lnTo>
                    <a:lnTo>
                      <a:pt x="3288694" y="552678"/>
                    </a:lnTo>
                    <a:lnTo>
                      <a:pt x="3321022" y="585006"/>
                    </a:lnTo>
                    <a:lnTo>
                      <a:pt x="1986738" y="1919289"/>
                    </a:lnTo>
                    <a:lnTo>
                      <a:pt x="3884296" y="1919289"/>
                    </a:lnTo>
                    <a:lnTo>
                      <a:pt x="3884296" y="1965008"/>
                    </a:lnTo>
                    <a:lnTo>
                      <a:pt x="1986739" y="1965008"/>
                    </a:lnTo>
                    <a:lnTo>
                      <a:pt x="3321022" y="3299291"/>
                    </a:lnTo>
                    <a:lnTo>
                      <a:pt x="3288694" y="3331619"/>
                    </a:lnTo>
                    <a:lnTo>
                      <a:pt x="1965007" y="2007932"/>
                    </a:lnTo>
                    <a:lnTo>
                      <a:pt x="1965007" y="3884296"/>
                    </a:lnTo>
                    <a:lnTo>
                      <a:pt x="1919288" y="3884296"/>
                    </a:lnTo>
                    <a:lnTo>
                      <a:pt x="1919288" y="1986740"/>
                    </a:lnTo>
                    <a:lnTo>
                      <a:pt x="574410" y="3331618"/>
                    </a:lnTo>
                    <a:lnTo>
                      <a:pt x="542082" y="3299290"/>
                    </a:lnTo>
                    <a:lnTo>
                      <a:pt x="1876363" y="1965008"/>
                    </a:lnTo>
                    <a:lnTo>
                      <a:pt x="0" y="1965008"/>
                    </a:lnTo>
                    <a:lnTo>
                      <a:pt x="0" y="1919289"/>
                    </a:lnTo>
                    <a:lnTo>
                      <a:pt x="1876364" y="1919289"/>
                    </a:lnTo>
                    <a:lnTo>
                      <a:pt x="542082" y="585007"/>
                    </a:lnTo>
                    <a:lnTo>
                      <a:pt x="574410" y="552678"/>
                    </a:lnTo>
                    <a:lnTo>
                      <a:pt x="1919288" y="18975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21FFA46E-2350-4519-AE8C-A8228D93FEFF}"/>
                  </a:ext>
                </a:extLst>
              </p:cNvPr>
              <p:cNvSpPr/>
              <p:nvPr/>
            </p:nvSpPr>
            <p:spPr>
              <a:xfrm>
                <a:off x="3992978" y="2133946"/>
                <a:ext cx="1950622" cy="1950622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704BD2C-682B-4BBB-9751-B581E1A9308D}"/>
                  </a:ext>
                </a:extLst>
              </p:cNvPr>
              <p:cNvGrpSpPr/>
              <p:nvPr/>
            </p:nvGrpSpPr>
            <p:grpSpPr>
              <a:xfrm>
                <a:off x="4316431" y="300073"/>
                <a:ext cx="1296890" cy="1296890"/>
                <a:chOff x="4450010" y="433652"/>
                <a:chExt cx="1029732" cy="1029732"/>
              </a:xfrm>
            </p:grpSpPr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6AB92BFF-5065-49F7-9E48-A2CE48CE9926}"/>
                    </a:ext>
                  </a:extLst>
                </p:cNvPr>
                <p:cNvSpPr/>
                <p:nvPr/>
              </p:nvSpPr>
              <p:spPr>
                <a:xfrm>
                  <a:off x="4450010" y="43365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ECBFEE7D-9C20-42CF-A789-B91F467FDA0E}"/>
                    </a:ext>
                  </a:extLst>
                </p:cNvPr>
                <p:cNvSpPr/>
                <p:nvPr/>
              </p:nvSpPr>
              <p:spPr>
                <a:xfrm>
                  <a:off x="4517492" y="49801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AE83883F-50AB-47F6-A38A-19E7BED46E98}"/>
                  </a:ext>
                </a:extLst>
              </p:cNvPr>
              <p:cNvGrpSpPr/>
              <p:nvPr/>
            </p:nvGrpSpPr>
            <p:grpSpPr>
              <a:xfrm>
                <a:off x="1929389" y="2615859"/>
                <a:ext cx="1296890" cy="1296890"/>
                <a:chOff x="2062968" y="2749438"/>
                <a:chExt cx="1029732" cy="1029732"/>
              </a:xfrm>
            </p:grpSpPr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EA7DE763-18C4-4712-A88D-996FA6DFD44B}"/>
                    </a:ext>
                  </a:extLst>
                </p:cNvPr>
                <p:cNvSpPr/>
                <p:nvPr/>
              </p:nvSpPr>
              <p:spPr>
                <a:xfrm>
                  <a:off x="2062968" y="2749438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C53DA2F-8942-4D82-A343-ECCB511B512B}"/>
                    </a:ext>
                  </a:extLst>
                </p:cNvPr>
                <p:cNvSpPr/>
                <p:nvPr/>
              </p:nvSpPr>
              <p:spPr>
                <a:xfrm>
                  <a:off x="2130450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6397F95-45AB-4F8C-8817-7A5E93251F43}"/>
                  </a:ext>
                </a:extLst>
              </p:cNvPr>
              <p:cNvGrpSpPr/>
              <p:nvPr/>
            </p:nvGrpSpPr>
            <p:grpSpPr>
              <a:xfrm>
                <a:off x="6679721" y="2615859"/>
                <a:ext cx="1296890" cy="1296890"/>
                <a:chOff x="6813300" y="2749438"/>
                <a:chExt cx="1029732" cy="1029732"/>
              </a:xfrm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49DA88EF-4313-48C2-8EA2-0D9A6A26FF35}"/>
                    </a:ext>
                  </a:extLst>
                </p:cNvPr>
                <p:cNvSpPr/>
                <p:nvPr/>
              </p:nvSpPr>
              <p:spPr>
                <a:xfrm>
                  <a:off x="6813300" y="2749438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29024492-F3D8-4807-B7D2-24F96B6EB730}"/>
                    </a:ext>
                  </a:extLst>
                </p:cNvPr>
                <p:cNvSpPr/>
                <p:nvPr/>
              </p:nvSpPr>
              <p:spPr>
                <a:xfrm>
                  <a:off x="6880782" y="2813797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DDAB8854-38EB-4439-BC67-E0879900AC70}"/>
                  </a:ext>
                </a:extLst>
              </p:cNvPr>
              <p:cNvGrpSpPr/>
              <p:nvPr/>
            </p:nvGrpSpPr>
            <p:grpSpPr>
              <a:xfrm>
                <a:off x="2653815" y="1012623"/>
                <a:ext cx="1296890" cy="1296890"/>
                <a:chOff x="2787394" y="1146202"/>
                <a:chExt cx="1029732" cy="1029732"/>
              </a:xfrm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31A51278-B848-48EF-B645-77263C1AE67D}"/>
                    </a:ext>
                  </a:extLst>
                </p:cNvPr>
                <p:cNvSpPr/>
                <p:nvPr/>
              </p:nvSpPr>
              <p:spPr>
                <a:xfrm>
                  <a:off x="2787394" y="114620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BA06D1F-B8CC-4EB4-8A26-5B049C9F84AA}"/>
                    </a:ext>
                  </a:extLst>
                </p:cNvPr>
                <p:cNvSpPr/>
                <p:nvPr/>
              </p:nvSpPr>
              <p:spPr>
                <a:xfrm>
                  <a:off x="285487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598A59B7-156D-43F0-8820-F5DA9C73E3BC}"/>
                  </a:ext>
                </a:extLst>
              </p:cNvPr>
              <p:cNvGrpSpPr/>
              <p:nvPr/>
            </p:nvGrpSpPr>
            <p:grpSpPr>
              <a:xfrm>
                <a:off x="5955295" y="1012623"/>
                <a:ext cx="1296890" cy="1296890"/>
                <a:chOff x="6088874" y="1146202"/>
                <a:chExt cx="1029732" cy="1029732"/>
              </a:xfrm>
            </p:grpSpPr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A597B881-7E6E-4698-9D0D-72F80253CBB0}"/>
                    </a:ext>
                  </a:extLst>
                </p:cNvPr>
                <p:cNvSpPr/>
                <p:nvPr/>
              </p:nvSpPr>
              <p:spPr>
                <a:xfrm>
                  <a:off x="6088874" y="1146202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F130C9D3-EB65-43FD-8584-936ECCD21A4C}"/>
                    </a:ext>
                  </a:extLst>
                </p:cNvPr>
                <p:cNvSpPr/>
                <p:nvPr/>
              </p:nvSpPr>
              <p:spPr>
                <a:xfrm>
                  <a:off x="6156356" y="1210561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AB9E9450-DE27-498A-BF5D-CBD9507268A6}"/>
                  </a:ext>
                </a:extLst>
              </p:cNvPr>
              <p:cNvGrpSpPr/>
              <p:nvPr/>
            </p:nvGrpSpPr>
            <p:grpSpPr>
              <a:xfrm>
                <a:off x="2653815" y="4361606"/>
                <a:ext cx="1296890" cy="1296890"/>
                <a:chOff x="2787394" y="4495185"/>
                <a:chExt cx="1029732" cy="1029732"/>
              </a:xfrm>
            </p:grpSpPr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6073F228-7322-48F4-9FD6-888611FE97CC}"/>
                    </a:ext>
                  </a:extLst>
                </p:cNvPr>
                <p:cNvSpPr/>
                <p:nvPr/>
              </p:nvSpPr>
              <p:spPr>
                <a:xfrm>
                  <a:off x="2787394" y="4495185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50D20A33-4711-4431-89D2-2E6361ABB53B}"/>
                    </a:ext>
                  </a:extLst>
                </p:cNvPr>
                <p:cNvSpPr/>
                <p:nvPr/>
              </p:nvSpPr>
              <p:spPr>
                <a:xfrm>
                  <a:off x="285487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71761BC-D3FA-4586-90C7-2FDB052C7CF0}"/>
                  </a:ext>
                </a:extLst>
              </p:cNvPr>
              <p:cNvGrpSpPr/>
              <p:nvPr/>
            </p:nvGrpSpPr>
            <p:grpSpPr>
              <a:xfrm>
                <a:off x="5955295" y="4361606"/>
                <a:ext cx="1296890" cy="1296890"/>
                <a:chOff x="6088874" y="4495185"/>
                <a:chExt cx="1029732" cy="1029732"/>
              </a:xfrm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31E03574-C284-4C08-9E2C-39407B39D845}"/>
                    </a:ext>
                  </a:extLst>
                </p:cNvPr>
                <p:cNvSpPr/>
                <p:nvPr/>
              </p:nvSpPr>
              <p:spPr>
                <a:xfrm>
                  <a:off x="6088874" y="4495185"/>
                  <a:ext cx="1029732" cy="1029732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1D9AD478-68B4-4BB9-A73A-3DFAA82A7FBE}"/>
                    </a:ext>
                  </a:extLst>
                </p:cNvPr>
                <p:cNvSpPr/>
                <p:nvPr/>
              </p:nvSpPr>
              <p:spPr>
                <a:xfrm>
                  <a:off x="6156356" y="4559544"/>
                  <a:ext cx="894768" cy="419520"/>
                </a:xfrm>
                <a:custGeom>
                  <a:avLst/>
                  <a:gdLst>
                    <a:gd name="connsiteX0" fmla="*/ 1044128 w 1430194"/>
                    <a:gd name="connsiteY0" fmla="*/ 81689 h 670560"/>
                    <a:gd name="connsiteX1" fmla="*/ 1073527 w 1430194"/>
                    <a:gd name="connsiteY1" fmla="*/ 95404 h 670560"/>
                    <a:gd name="connsiteX2" fmla="*/ 1420557 w 1430194"/>
                    <a:gd name="connsiteY2" fmla="*/ 574967 h 670560"/>
                    <a:gd name="connsiteX3" fmla="*/ 1430194 w 1430194"/>
                    <a:gd name="connsiteY3" fmla="*/ 670560 h 670560"/>
                    <a:gd name="connsiteX4" fmla="*/ 1044128 w 1430194"/>
                    <a:gd name="connsiteY4" fmla="*/ 670560 h 670560"/>
                    <a:gd name="connsiteX5" fmla="*/ 386067 w 1430194"/>
                    <a:gd name="connsiteY5" fmla="*/ 81688 h 670560"/>
                    <a:gd name="connsiteX6" fmla="*/ 386067 w 1430194"/>
                    <a:gd name="connsiteY6" fmla="*/ 670560 h 670560"/>
                    <a:gd name="connsiteX7" fmla="*/ 0 w 1430194"/>
                    <a:gd name="connsiteY7" fmla="*/ 670560 h 670560"/>
                    <a:gd name="connsiteX8" fmla="*/ 9637 w 1430194"/>
                    <a:gd name="connsiteY8" fmla="*/ 574967 h 670560"/>
                    <a:gd name="connsiteX9" fmla="*/ 356667 w 1430194"/>
                    <a:gd name="connsiteY9" fmla="*/ 95404 h 670560"/>
                    <a:gd name="connsiteX10" fmla="*/ 715097 w 1430194"/>
                    <a:gd name="connsiteY10" fmla="*/ 0 h 670560"/>
                    <a:gd name="connsiteX11" fmla="*/ 962688 w 1430194"/>
                    <a:gd name="connsiteY11" fmla="*/ 43695 h 670560"/>
                    <a:gd name="connsiteX12" fmla="*/ 983168 w 1430194"/>
                    <a:gd name="connsiteY12" fmla="*/ 53249 h 670560"/>
                    <a:gd name="connsiteX13" fmla="*/ 983168 w 1430194"/>
                    <a:gd name="connsiteY13" fmla="*/ 670560 h 670560"/>
                    <a:gd name="connsiteX14" fmla="*/ 447027 w 1430194"/>
                    <a:gd name="connsiteY14" fmla="*/ 670560 h 670560"/>
                    <a:gd name="connsiteX15" fmla="*/ 447027 w 1430194"/>
                    <a:gd name="connsiteY15" fmla="*/ 53249 h 670560"/>
                    <a:gd name="connsiteX16" fmla="*/ 467506 w 1430194"/>
                    <a:gd name="connsiteY16" fmla="*/ 43695 h 670560"/>
                    <a:gd name="connsiteX17" fmla="*/ 715097 w 1430194"/>
                    <a:gd name="connsiteY17" fmla="*/ 0 h 6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430194" h="670560">
                      <a:moveTo>
                        <a:pt x="1044128" y="81689"/>
                      </a:moveTo>
                      <a:lnTo>
                        <a:pt x="1073527" y="95404"/>
                      </a:lnTo>
                      <a:cubicBezTo>
                        <a:pt x="1249443" y="196558"/>
                        <a:pt x="1378592" y="369884"/>
                        <a:pt x="1420557" y="574967"/>
                      </a:cubicBezTo>
                      <a:lnTo>
                        <a:pt x="1430194" y="670560"/>
                      </a:lnTo>
                      <a:lnTo>
                        <a:pt x="1044128" y="670560"/>
                      </a:lnTo>
                      <a:close/>
                      <a:moveTo>
                        <a:pt x="386067" y="81688"/>
                      </a:moveTo>
                      <a:lnTo>
                        <a:pt x="386067" y="670560"/>
                      </a:lnTo>
                      <a:lnTo>
                        <a:pt x="0" y="670560"/>
                      </a:lnTo>
                      <a:lnTo>
                        <a:pt x="9637" y="574967"/>
                      </a:lnTo>
                      <a:cubicBezTo>
                        <a:pt x="51603" y="369884"/>
                        <a:pt x="180751" y="196558"/>
                        <a:pt x="356667" y="95404"/>
                      </a:cubicBezTo>
                      <a:close/>
                      <a:moveTo>
                        <a:pt x="715097" y="0"/>
                      </a:moveTo>
                      <a:cubicBezTo>
                        <a:pt x="802093" y="0"/>
                        <a:pt x="885485" y="15427"/>
                        <a:pt x="962688" y="43695"/>
                      </a:cubicBezTo>
                      <a:lnTo>
                        <a:pt x="983168" y="53249"/>
                      </a:lnTo>
                      <a:lnTo>
                        <a:pt x="983168" y="670560"/>
                      </a:lnTo>
                      <a:lnTo>
                        <a:pt x="447027" y="670560"/>
                      </a:lnTo>
                      <a:lnTo>
                        <a:pt x="447027" y="53249"/>
                      </a:lnTo>
                      <a:lnTo>
                        <a:pt x="467506" y="43695"/>
                      </a:lnTo>
                      <a:cubicBezTo>
                        <a:pt x="544709" y="15427"/>
                        <a:pt x="628101" y="0"/>
                        <a:pt x="71509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60573ADC-4D2B-4C23-B35B-3635BDBC0E1B}"/>
                  </a:ext>
                </a:extLst>
              </p:cNvPr>
              <p:cNvSpPr/>
              <p:nvPr/>
            </p:nvSpPr>
            <p:spPr>
              <a:xfrm>
                <a:off x="3528939" y="6150099"/>
                <a:ext cx="2878701" cy="293494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B6D52C61-CFFB-440B-9275-4E9A2D38F1DA}"/>
                </a:ext>
              </a:extLst>
            </p:cNvPr>
            <p:cNvSpPr/>
            <p:nvPr/>
          </p:nvSpPr>
          <p:spPr>
            <a:xfrm>
              <a:off x="4382766" y="5278681"/>
              <a:ext cx="1161743" cy="1161743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DC2BB4B-88B7-46DD-9DE7-2906C074AEFF}"/>
                </a:ext>
              </a:extLst>
            </p:cNvPr>
            <p:cNvSpPr/>
            <p:nvPr/>
          </p:nvSpPr>
          <p:spPr>
            <a:xfrm>
              <a:off x="4458899" y="5351291"/>
              <a:ext cx="1009477" cy="473302"/>
            </a:xfrm>
            <a:custGeom>
              <a:avLst/>
              <a:gdLst>
                <a:gd name="connsiteX0" fmla="*/ 1044128 w 1430194"/>
                <a:gd name="connsiteY0" fmla="*/ 81689 h 670560"/>
                <a:gd name="connsiteX1" fmla="*/ 1073527 w 1430194"/>
                <a:gd name="connsiteY1" fmla="*/ 95404 h 670560"/>
                <a:gd name="connsiteX2" fmla="*/ 1420557 w 1430194"/>
                <a:gd name="connsiteY2" fmla="*/ 574967 h 670560"/>
                <a:gd name="connsiteX3" fmla="*/ 1430194 w 1430194"/>
                <a:gd name="connsiteY3" fmla="*/ 670560 h 670560"/>
                <a:gd name="connsiteX4" fmla="*/ 1044128 w 1430194"/>
                <a:gd name="connsiteY4" fmla="*/ 670560 h 670560"/>
                <a:gd name="connsiteX5" fmla="*/ 386067 w 1430194"/>
                <a:gd name="connsiteY5" fmla="*/ 81688 h 670560"/>
                <a:gd name="connsiteX6" fmla="*/ 386067 w 1430194"/>
                <a:gd name="connsiteY6" fmla="*/ 670560 h 670560"/>
                <a:gd name="connsiteX7" fmla="*/ 0 w 1430194"/>
                <a:gd name="connsiteY7" fmla="*/ 670560 h 670560"/>
                <a:gd name="connsiteX8" fmla="*/ 9637 w 1430194"/>
                <a:gd name="connsiteY8" fmla="*/ 574967 h 670560"/>
                <a:gd name="connsiteX9" fmla="*/ 356667 w 1430194"/>
                <a:gd name="connsiteY9" fmla="*/ 95404 h 670560"/>
                <a:gd name="connsiteX10" fmla="*/ 715097 w 1430194"/>
                <a:gd name="connsiteY10" fmla="*/ 0 h 670560"/>
                <a:gd name="connsiteX11" fmla="*/ 962688 w 1430194"/>
                <a:gd name="connsiteY11" fmla="*/ 43695 h 670560"/>
                <a:gd name="connsiteX12" fmla="*/ 983168 w 1430194"/>
                <a:gd name="connsiteY12" fmla="*/ 53249 h 670560"/>
                <a:gd name="connsiteX13" fmla="*/ 983168 w 1430194"/>
                <a:gd name="connsiteY13" fmla="*/ 670560 h 670560"/>
                <a:gd name="connsiteX14" fmla="*/ 447027 w 1430194"/>
                <a:gd name="connsiteY14" fmla="*/ 670560 h 670560"/>
                <a:gd name="connsiteX15" fmla="*/ 447027 w 1430194"/>
                <a:gd name="connsiteY15" fmla="*/ 53249 h 670560"/>
                <a:gd name="connsiteX16" fmla="*/ 467506 w 1430194"/>
                <a:gd name="connsiteY16" fmla="*/ 43695 h 670560"/>
                <a:gd name="connsiteX17" fmla="*/ 715097 w 1430194"/>
                <a:gd name="connsiteY17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0194" h="670560">
                  <a:moveTo>
                    <a:pt x="1044128" y="81689"/>
                  </a:moveTo>
                  <a:lnTo>
                    <a:pt x="1073527" y="95404"/>
                  </a:lnTo>
                  <a:cubicBezTo>
                    <a:pt x="1249443" y="196558"/>
                    <a:pt x="1378592" y="369884"/>
                    <a:pt x="1420557" y="574967"/>
                  </a:cubicBezTo>
                  <a:lnTo>
                    <a:pt x="1430194" y="670560"/>
                  </a:lnTo>
                  <a:lnTo>
                    <a:pt x="1044128" y="670560"/>
                  </a:lnTo>
                  <a:close/>
                  <a:moveTo>
                    <a:pt x="386067" y="81688"/>
                  </a:moveTo>
                  <a:lnTo>
                    <a:pt x="386067" y="670560"/>
                  </a:lnTo>
                  <a:lnTo>
                    <a:pt x="0" y="670560"/>
                  </a:lnTo>
                  <a:lnTo>
                    <a:pt x="9637" y="574967"/>
                  </a:lnTo>
                  <a:cubicBezTo>
                    <a:pt x="51603" y="369884"/>
                    <a:pt x="180751" y="196558"/>
                    <a:pt x="356667" y="95404"/>
                  </a:cubicBezTo>
                  <a:close/>
                  <a:moveTo>
                    <a:pt x="715097" y="0"/>
                  </a:moveTo>
                  <a:cubicBezTo>
                    <a:pt x="802093" y="0"/>
                    <a:pt x="885485" y="15427"/>
                    <a:pt x="962688" y="43695"/>
                  </a:cubicBezTo>
                  <a:lnTo>
                    <a:pt x="983168" y="53249"/>
                  </a:lnTo>
                  <a:lnTo>
                    <a:pt x="983168" y="670560"/>
                  </a:lnTo>
                  <a:lnTo>
                    <a:pt x="447027" y="670560"/>
                  </a:lnTo>
                  <a:lnTo>
                    <a:pt x="447027" y="53249"/>
                  </a:lnTo>
                  <a:lnTo>
                    <a:pt x="467506" y="43695"/>
                  </a:lnTo>
                  <a:cubicBezTo>
                    <a:pt x="544709" y="15427"/>
                    <a:pt x="628101" y="0"/>
                    <a:pt x="715097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60" name="楕円 159">
            <a:extLst>
              <a:ext uri="{FF2B5EF4-FFF2-40B4-BE49-F238E27FC236}">
                <a16:creationId xmlns:a16="http://schemas.microsoft.com/office/drawing/2014/main" id="{15E894EE-F74D-4A2D-A3A6-2F10026DED55}"/>
              </a:ext>
            </a:extLst>
          </p:cNvPr>
          <p:cNvSpPr/>
          <p:nvPr/>
        </p:nvSpPr>
        <p:spPr>
          <a:xfrm>
            <a:off x="499059" y="3873954"/>
            <a:ext cx="2053146" cy="2053146"/>
          </a:xfrm>
          <a:prstGeom prst="ellipse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楕円 160">
            <a:extLst>
              <a:ext uri="{FF2B5EF4-FFF2-40B4-BE49-F238E27FC236}">
                <a16:creationId xmlns:a16="http://schemas.microsoft.com/office/drawing/2014/main" id="{F0D28D1B-DB58-4DA1-8244-FD802DE33ACC}"/>
              </a:ext>
            </a:extLst>
          </p:cNvPr>
          <p:cNvSpPr/>
          <p:nvPr/>
        </p:nvSpPr>
        <p:spPr>
          <a:xfrm>
            <a:off x="7322554" y="1475810"/>
            <a:ext cx="2053146" cy="2053146"/>
          </a:xfrm>
          <a:prstGeom prst="ellipse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楕円 161">
            <a:extLst>
              <a:ext uri="{FF2B5EF4-FFF2-40B4-BE49-F238E27FC236}">
                <a16:creationId xmlns:a16="http://schemas.microsoft.com/office/drawing/2014/main" id="{9EEADF96-E628-44E7-9BDA-813409BE454E}"/>
              </a:ext>
            </a:extLst>
          </p:cNvPr>
          <p:cNvSpPr/>
          <p:nvPr/>
        </p:nvSpPr>
        <p:spPr>
          <a:xfrm>
            <a:off x="7322554" y="3873954"/>
            <a:ext cx="2053146" cy="205314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338ED07B-7097-497D-840B-89E3FFD99C7F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説明タイトル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70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pptxh99_観覧車を使って説明図テンプレート</dc:title>
  <dc:subject>pptxh99_観覧車を使って説明図テンプレート</dc:subject>
  <dc:creator>でじけろお</dc:creator>
  <cp:revision>1</cp:revision>
  <dcterms:created xsi:type="dcterms:W3CDTF">2018-05-20T00:31:01Z</dcterms:created>
  <dcterms:modified xsi:type="dcterms:W3CDTF">2021-07-17T02:47:04Z</dcterms:modified>
  <cp:version>1</cp:version>
</cp:coreProperties>
</file>